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76" r:id="rId5"/>
    <p:sldId id="278" r:id="rId6"/>
    <p:sldId id="277" r:id="rId7"/>
    <p:sldId id="279" r:id="rId8"/>
    <p:sldId id="290" r:id="rId9"/>
    <p:sldId id="280" r:id="rId10"/>
    <p:sldId id="281" r:id="rId11"/>
    <p:sldId id="283" r:id="rId12"/>
    <p:sldId id="285" r:id="rId13"/>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5BB"/>
    <a:srgbClr val="003145"/>
    <a:srgbClr val="165788"/>
    <a:srgbClr val="000000"/>
    <a:srgbClr val="6EC9D5"/>
    <a:srgbClr val="FC9147"/>
    <a:srgbClr val="FAC800"/>
    <a:srgbClr val="C864C8"/>
    <a:srgbClr val="AA00AA"/>
    <a:srgbClr val="AAD7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815F5-E66B-EF47-906F-8C934CA869B5}" v="1" dt="2021-04-16T00:43:43.2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Ng" userId="18bd8ac5-28ab-4859-a11e-f3461b59600f" providerId="ADAL" clId="{47C815F5-E66B-EF47-906F-8C934CA869B5}"/>
    <pc:docChg chg="delSld">
      <pc:chgData name="Simon Ng" userId="18bd8ac5-28ab-4859-a11e-f3461b59600f" providerId="ADAL" clId="{47C815F5-E66B-EF47-906F-8C934CA869B5}" dt="2021-04-16T00:43:43.283" v="0" actId="2696"/>
      <pc:docMkLst>
        <pc:docMk/>
      </pc:docMkLst>
      <pc:sldChg chg="del">
        <pc:chgData name="Simon Ng" userId="18bd8ac5-28ab-4859-a11e-f3461b59600f" providerId="ADAL" clId="{47C815F5-E66B-EF47-906F-8C934CA869B5}" dt="2021-04-16T00:43:43.283" v="0" actId="2696"/>
        <pc:sldMkLst>
          <pc:docMk/>
          <pc:sldMk cId="2551720921" sldId="282"/>
        </pc:sldMkLst>
      </pc:sldChg>
      <pc:sldChg chg="del">
        <pc:chgData name="Simon Ng" userId="18bd8ac5-28ab-4859-a11e-f3461b59600f" providerId="ADAL" clId="{47C815F5-E66B-EF47-906F-8C934CA869B5}" dt="2021-04-16T00:43:43.283" v="0" actId="2696"/>
        <pc:sldMkLst>
          <pc:docMk/>
          <pc:sldMk cId="1278950941" sldId="284"/>
        </pc:sldMkLst>
      </pc:sldChg>
      <pc:sldChg chg="del">
        <pc:chgData name="Simon Ng" userId="18bd8ac5-28ab-4859-a11e-f3461b59600f" providerId="ADAL" clId="{47C815F5-E66B-EF47-906F-8C934CA869B5}" dt="2021-04-16T00:43:43.283" v="0" actId="2696"/>
        <pc:sldMkLst>
          <pc:docMk/>
          <pc:sldMk cId="313998296" sldId="286"/>
        </pc:sldMkLst>
      </pc:sldChg>
      <pc:sldChg chg="del">
        <pc:chgData name="Simon Ng" userId="18bd8ac5-28ab-4859-a11e-f3461b59600f" providerId="ADAL" clId="{47C815F5-E66B-EF47-906F-8C934CA869B5}" dt="2021-04-16T00:43:43.283" v="0" actId="2696"/>
        <pc:sldMkLst>
          <pc:docMk/>
          <pc:sldMk cId="76640005" sldId="287"/>
        </pc:sldMkLst>
      </pc:sldChg>
      <pc:sldChg chg="del">
        <pc:chgData name="Simon Ng" userId="18bd8ac5-28ab-4859-a11e-f3461b59600f" providerId="ADAL" clId="{47C815F5-E66B-EF47-906F-8C934CA869B5}" dt="2021-04-16T00:43:43.283" v="0" actId="2696"/>
        <pc:sldMkLst>
          <pc:docMk/>
          <pc:sldMk cId="2668303064" sldId="288"/>
        </pc:sldMkLst>
      </pc:sldChg>
      <pc:sldChg chg="del">
        <pc:chgData name="Simon Ng" userId="18bd8ac5-28ab-4859-a11e-f3461b59600f" providerId="ADAL" clId="{47C815F5-E66B-EF47-906F-8C934CA869B5}" dt="2021-04-16T00:43:43.283" v="0" actId="2696"/>
        <pc:sldMkLst>
          <pc:docMk/>
          <pc:sldMk cId="330921519" sldId="289"/>
        </pc:sldMkLst>
      </pc:sldChg>
      <pc:sldChg chg="del">
        <pc:chgData name="Simon Ng" userId="18bd8ac5-28ab-4859-a11e-f3461b59600f" providerId="ADAL" clId="{47C815F5-E66B-EF47-906F-8C934CA869B5}" dt="2021-04-16T00:43:43.283" v="0" actId="2696"/>
        <pc:sldMkLst>
          <pc:docMk/>
          <pc:sldMk cId="3726777017" sldId="291"/>
        </pc:sldMkLst>
      </pc:sldChg>
      <pc:sldChg chg="del">
        <pc:chgData name="Simon Ng" userId="18bd8ac5-28ab-4859-a11e-f3461b59600f" providerId="ADAL" clId="{47C815F5-E66B-EF47-906F-8C934CA869B5}" dt="2021-04-16T00:43:43.283" v="0" actId="2696"/>
        <pc:sldMkLst>
          <pc:docMk/>
          <pc:sldMk cId="2021611866" sldId="292"/>
        </pc:sldMkLst>
      </pc:sldChg>
      <pc:sldChg chg="del">
        <pc:chgData name="Simon Ng" userId="18bd8ac5-28ab-4859-a11e-f3461b59600f" providerId="ADAL" clId="{47C815F5-E66B-EF47-906F-8C934CA869B5}" dt="2021-04-16T00:43:43.283" v="0" actId="2696"/>
        <pc:sldMkLst>
          <pc:docMk/>
          <pc:sldMk cId="4080067400" sldId="294"/>
        </pc:sldMkLst>
      </pc:sldChg>
      <pc:sldChg chg="del">
        <pc:chgData name="Simon Ng" userId="18bd8ac5-28ab-4859-a11e-f3461b59600f" providerId="ADAL" clId="{47C815F5-E66B-EF47-906F-8C934CA869B5}" dt="2021-04-16T00:43:43.283" v="0" actId="2696"/>
        <pc:sldMkLst>
          <pc:docMk/>
          <pc:sldMk cId="1499917807" sldId="295"/>
        </pc:sldMkLst>
      </pc:sldChg>
      <pc:sldChg chg="del">
        <pc:chgData name="Simon Ng" userId="18bd8ac5-28ab-4859-a11e-f3461b59600f" providerId="ADAL" clId="{47C815F5-E66B-EF47-906F-8C934CA869B5}" dt="2021-04-16T00:43:43.283" v="0" actId="2696"/>
        <pc:sldMkLst>
          <pc:docMk/>
          <pc:sldMk cId="1227067363" sldId="296"/>
        </pc:sldMkLst>
      </pc:sldChg>
      <pc:sldChg chg="del">
        <pc:chgData name="Simon Ng" userId="18bd8ac5-28ab-4859-a11e-f3461b59600f" providerId="ADAL" clId="{47C815F5-E66B-EF47-906F-8C934CA869B5}" dt="2021-04-16T00:43:43.283" v="0" actId="2696"/>
        <pc:sldMkLst>
          <pc:docMk/>
          <pc:sldMk cId="1762106401" sldId="297"/>
        </pc:sldMkLst>
      </pc:sldChg>
      <pc:sldChg chg="del">
        <pc:chgData name="Simon Ng" userId="18bd8ac5-28ab-4859-a11e-f3461b59600f" providerId="ADAL" clId="{47C815F5-E66B-EF47-906F-8C934CA869B5}" dt="2021-04-16T00:43:43.283" v="0" actId="2696"/>
        <pc:sldMkLst>
          <pc:docMk/>
          <pc:sldMk cId="3044506044" sldId="299"/>
        </pc:sldMkLst>
      </pc:sldChg>
      <pc:sldChg chg="del">
        <pc:chgData name="Simon Ng" userId="18bd8ac5-28ab-4859-a11e-f3461b59600f" providerId="ADAL" clId="{47C815F5-E66B-EF47-906F-8C934CA869B5}" dt="2021-04-16T00:43:43.283" v="0" actId="2696"/>
        <pc:sldMkLst>
          <pc:docMk/>
          <pc:sldMk cId="2872218794" sldId="300"/>
        </pc:sldMkLst>
      </pc:sldChg>
      <pc:sldChg chg="del">
        <pc:chgData name="Simon Ng" userId="18bd8ac5-28ab-4859-a11e-f3461b59600f" providerId="ADAL" clId="{47C815F5-E66B-EF47-906F-8C934CA869B5}" dt="2021-04-16T00:43:43.283" v="0" actId="2696"/>
        <pc:sldMkLst>
          <pc:docMk/>
          <pc:sldMk cId="1335274544" sldId="301"/>
        </pc:sldMkLst>
      </pc:sldChg>
      <pc:sldChg chg="del">
        <pc:chgData name="Simon Ng" userId="18bd8ac5-28ab-4859-a11e-f3461b59600f" providerId="ADAL" clId="{47C815F5-E66B-EF47-906F-8C934CA869B5}" dt="2021-04-16T00:43:43.283" v="0" actId="2696"/>
        <pc:sldMkLst>
          <pc:docMk/>
          <pc:sldMk cId="1850468955" sldId="3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5F3F344-7F64-6B4D-92D3-3271AD2B2866}" type="datetimeFigureOut">
              <a:rPr lang="en-US"/>
              <a:pPr>
                <a:defRPr/>
              </a:pPr>
              <a:t>4/15/2021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EFB5CD4-DCE6-5940-BB63-10E87DFA6742}" type="slidenum">
              <a:rPr lang="en-US"/>
              <a:pPr>
                <a:defRPr/>
              </a:pPr>
              <a:t>‹#›</a:t>
            </a:fld>
            <a:endParaRPr lang="en-US"/>
          </a:p>
        </p:txBody>
      </p:sp>
    </p:spTree>
    <p:extLst>
      <p:ext uri="{BB962C8B-B14F-4D97-AF65-F5344CB8AC3E}">
        <p14:creationId xmlns:p14="http://schemas.microsoft.com/office/powerpoint/2010/main" val="2344785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A6A097C1-8ABF-5D48-9279-B713E6DDE1B7}" type="datetimeFigureOut">
              <a:rPr lang="en-US"/>
              <a:pPr>
                <a:defRPr/>
              </a:pPr>
              <a:t>4/15/2021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CA7AFC6E-D358-0F49-AE76-6232A1B805B8}" type="slidenum">
              <a:rPr lang="en-US"/>
              <a:pPr>
                <a:defRPr/>
              </a:pPr>
              <a:t>‹#›</a:t>
            </a:fld>
            <a:endParaRPr lang="en-US"/>
          </a:p>
        </p:txBody>
      </p:sp>
    </p:spTree>
    <p:extLst>
      <p:ext uri="{BB962C8B-B14F-4D97-AF65-F5344CB8AC3E}">
        <p14:creationId xmlns:p14="http://schemas.microsoft.com/office/powerpoint/2010/main" val="134908401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Splash page. No notes. Welcome on next page.</a:t>
            </a:r>
          </a:p>
        </p:txBody>
      </p:sp>
      <p:sp>
        <p:nvSpPr>
          <p:cNvPr id="4" name="Slide Number Placeholder 3"/>
          <p:cNvSpPr>
            <a:spLocks noGrp="1"/>
          </p:cNvSpPr>
          <p:nvPr>
            <p:ph type="sldNum" sz="quarter" idx="5"/>
          </p:nvPr>
        </p:nvSpPr>
        <p:spPr/>
        <p:txBody>
          <a:bodyPr/>
          <a:lstStyle/>
          <a:p>
            <a:pPr>
              <a:defRPr/>
            </a:pPr>
            <a:fld id="{CA7AFC6E-D358-0F49-AE76-6232A1B805B8}" type="slidenum">
              <a:rPr lang="en-US" smtClean="0"/>
              <a:pPr>
                <a:defRPr/>
              </a:pPr>
              <a:t>1</a:t>
            </a:fld>
            <a:endParaRPr lang="en-US"/>
          </a:p>
        </p:txBody>
      </p:sp>
    </p:spTree>
    <p:extLst>
      <p:ext uri="{BB962C8B-B14F-4D97-AF65-F5344CB8AC3E}">
        <p14:creationId xmlns:p14="http://schemas.microsoft.com/office/powerpoint/2010/main" val="107710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a:ea typeface="ＭＳ Ｐゴシック"/>
                <a:cs typeface="Calibri"/>
              </a:rPr>
              <a:t>Michelle Gee to welcome attendees, introduce RMIT as HAPS Challenge Host, and introduce each of TAS DCRC (represented by Simon Ng, Mark Guthrie, Glen Schafer and Tom </a:t>
            </a:r>
            <a:r>
              <a:rPr lang="en-US" err="1">
                <a:ea typeface="ＭＳ Ｐゴシック"/>
                <a:cs typeface="Calibri"/>
              </a:rPr>
              <a:t>Putland</a:t>
            </a:r>
            <a:r>
              <a:rPr lang="en-US">
                <a:ea typeface="ＭＳ Ｐゴシック"/>
                <a:cs typeface="Calibri"/>
              </a:rPr>
              <a:t>), </a:t>
            </a:r>
            <a:r>
              <a:rPr lang="en-US" err="1">
                <a:ea typeface="ＭＳ Ｐゴシック"/>
                <a:cs typeface="Calibri"/>
              </a:rPr>
              <a:t>SmartSatCRC</a:t>
            </a:r>
            <a:r>
              <a:rPr lang="en-US">
                <a:ea typeface="ＭＳ Ｐゴシック"/>
                <a:cs typeface="Calibri"/>
              </a:rPr>
              <a:t> (represented by Peter Kerr and Allison Kealy) and RAAF Air Warfare Centre (</a:t>
            </a:r>
            <a:r>
              <a:rPr lang="en-US" err="1">
                <a:ea typeface="ＭＳ Ｐゴシック"/>
                <a:cs typeface="Calibri"/>
              </a:rPr>
              <a:t>repsented</a:t>
            </a:r>
            <a:r>
              <a:rPr lang="en-US">
                <a:ea typeface="ＭＳ Ｐゴシック"/>
                <a:cs typeface="Calibri"/>
              </a:rPr>
              <a:t> By Group Captain Tobyn Bearman and Squadron Leader Kylie Luckman) as partners.</a:t>
            </a:r>
          </a:p>
          <a:p>
            <a:endParaRPr lang="en-US"/>
          </a:p>
          <a:p>
            <a:r>
              <a:rPr lang="en-US">
                <a:ea typeface="ＭＳ Ｐゴシック"/>
                <a:cs typeface="Calibri"/>
              </a:rPr>
              <a:t>For TAS DCRC // Simon Ng: The Trusted Autonomous Systems </a:t>
            </a:r>
            <a:r>
              <a:rPr lang="en-US" err="1">
                <a:ea typeface="ＭＳ Ｐゴシック"/>
                <a:cs typeface="Calibri"/>
              </a:rPr>
              <a:t>Defence</a:t>
            </a:r>
            <a:r>
              <a:rPr lang="en-US">
                <a:ea typeface="ＭＳ Ｐゴシック"/>
                <a:cs typeface="Calibri"/>
              </a:rPr>
              <a:t> CRC is focused on accelerating adoption of trusted autonomous systems by </a:t>
            </a:r>
            <a:r>
              <a:rPr lang="en-US" err="1">
                <a:ea typeface="ＭＳ Ｐゴシック"/>
                <a:cs typeface="Calibri"/>
              </a:rPr>
              <a:t>Defence</a:t>
            </a:r>
            <a:r>
              <a:rPr lang="en-US">
                <a:ea typeface="ＭＳ Ｐゴシック"/>
                <a:cs typeface="Calibri"/>
              </a:rPr>
              <a:t> to create asymmetric capability advantage. Trusted Autonomous Systems is supporting Stream 1 of the HAPS Challenge, the development of a prototype platform capable of persistent </a:t>
            </a:r>
            <a:r>
              <a:rPr lang="en-US" err="1">
                <a:ea typeface="ＭＳ Ｐゴシック"/>
                <a:cs typeface="Calibri"/>
              </a:rPr>
              <a:t>manoeuvre</a:t>
            </a:r>
            <a:r>
              <a:rPr lang="en-US">
                <a:ea typeface="ＭＳ Ｐゴシック"/>
                <a:cs typeface="Calibri"/>
              </a:rPr>
              <a:t> at stratospheric altitude. </a:t>
            </a:r>
            <a:endParaRPr lang="en-US">
              <a:cs typeface="Calibri"/>
            </a:endParaRPr>
          </a:p>
          <a:p>
            <a:endParaRPr lang="en-US"/>
          </a:p>
          <a:p>
            <a:r>
              <a:rPr lang="en-AU" sz="1200" b="0" i="0" u="none" strike="noStrike" kern="1200">
                <a:solidFill>
                  <a:schemeClr val="tx1"/>
                </a:solidFill>
                <a:effectLst/>
                <a:latin typeface="+mn-lt"/>
                <a:ea typeface="ＭＳ Ｐゴシック"/>
                <a:cs typeface="Calibri"/>
              </a:rPr>
              <a:t>For </a:t>
            </a:r>
            <a:r>
              <a:rPr lang="en-AU" sz="1200" b="0" i="0" u="none" strike="noStrike" kern="1200" err="1">
                <a:solidFill>
                  <a:schemeClr val="tx1"/>
                </a:solidFill>
                <a:effectLst/>
                <a:latin typeface="+mn-lt"/>
                <a:ea typeface="ＭＳ Ｐゴシック"/>
                <a:cs typeface="Calibri"/>
              </a:rPr>
              <a:t>SmartSatCRC</a:t>
            </a:r>
            <a:r>
              <a:rPr lang="en-AU" sz="1200" b="0" i="0" u="none" strike="noStrike" kern="1200">
                <a:solidFill>
                  <a:schemeClr val="tx1"/>
                </a:solidFill>
                <a:effectLst/>
                <a:latin typeface="+mn-lt"/>
                <a:ea typeface="ＭＳ Ｐゴシック"/>
                <a:cs typeface="Calibri"/>
              </a:rPr>
              <a:t> // Peter Kerr: The SmartSat CRC is represented by </a:t>
            </a:r>
            <a:r>
              <a:rPr lang="en-AU" sz="1200" u="none" strike="noStrike" kern="1200">
                <a:solidFill>
                  <a:schemeClr val="tx1"/>
                </a:solidFill>
                <a:effectLst/>
                <a:latin typeface="+mn-lt"/>
                <a:ea typeface="ＭＳ Ｐゴシック"/>
                <a:cs typeface="Calibri"/>
              </a:rPr>
              <a:t>Peter Kerr</a:t>
            </a:r>
            <a:r>
              <a:rPr lang="en-AU" sz="1200" b="0" i="0" u="none" strike="noStrike" kern="1200">
                <a:solidFill>
                  <a:schemeClr val="tx1"/>
                </a:solidFill>
                <a:effectLst/>
                <a:latin typeface="+mn-lt"/>
                <a:ea typeface="ＭＳ Ｐゴシック"/>
                <a:cs typeface="Calibri"/>
              </a:rPr>
              <a:t>, the Coordinator for Defence and National Security. They have a strong interest in the Pseudo Satellite part of the HAPS Challenge and the technology developed needs to be suitable to help industry transition technologies to space. The ability to test communications and sensing systems in near space whilst emulating some of the characteristics of space such as thermal characteristics, geometries to earth, persistence and pathways through the atmosphere make this activity very relevant to SmartSat. The ability to do this at low cost and with short lead times could be a game changer for Australia.</a:t>
            </a:r>
          </a:p>
          <a:p>
            <a:endParaRPr lang="en-AU">
              <a:cs typeface="Calibri"/>
            </a:endParaRPr>
          </a:p>
          <a:p>
            <a:r>
              <a:rPr lang="en-AU">
                <a:ea typeface="ＭＳ Ｐゴシック"/>
                <a:cs typeface="Calibri"/>
              </a:rPr>
              <a:t>For Air Warfare Centre // Group Captain Tobyn Bearman:  The Royal Australian Air Force, through the Air Warfare Centre, is supporting Australian efforts to prototype capable and affordable sovereign High Altitude Pseudo Satellite technologies. This challenge is an exciting way to contribute to Australia’s security and defence in new ways.</a:t>
            </a:r>
          </a:p>
        </p:txBody>
      </p:sp>
      <p:sp>
        <p:nvSpPr>
          <p:cNvPr id="4" name="Slide Number Placeholder 3"/>
          <p:cNvSpPr>
            <a:spLocks noGrp="1"/>
          </p:cNvSpPr>
          <p:nvPr>
            <p:ph type="sldNum" sz="quarter" idx="5"/>
          </p:nvPr>
        </p:nvSpPr>
        <p:spPr/>
        <p:txBody>
          <a:bodyPr/>
          <a:lstStyle/>
          <a:p>
            <a:pPr>
              <a:defRPr/>
            </a:pPr>
            <a:fld id="{CA7AFC6E-D358-0F49-AE76-6232A1B805B8}" type="slidenum">
              <a:rPr lang="en-US" smtClean="0"/>
              <a:pPr>
                <a:defRPr/>
              </a:pPr>
              <a:t>2</a:t>
            </a:fld>
            <a:endParaRPr lang="en-US"/>
          </a:p>
        </p:txBody>
      </p:sp>
    </p:spTree>
    <p:extLst>
      <p:ext uri="{BB962C8B-B14F-4D97-AF65-F5344CB8AC3E}">
        <p14:creationId xmlns:p14="http://schemas.microsoft.com/office/powerpoint/2010/main" val="2191000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 Gee to cover the agenda for the session.</a:t>
            </a:r>
          </a:p>
        </p:txBody>
      </p:sp>
      <p:sp>
        <p:nvSpPr>
          <p:cNvPr id="4" name="Slide Number Placeholder 3"/>
          <p:cNvSpPr>
            <a:spLocks noGrp="1"/>
          </p:cNvSpPr>
          <p:nvPr>
            <p:ph type="sldNum" sz="quarter" idx="5"/>
          </p:nvPr>
        </p:nvSpPr>
        <p:spPr/>
        <p:txBody>
          <a:bodyPr/>
          <a:lstStyle/>
          <a:p>
            <a:pPr>
              <a:defRPr/>
            </a:pPr>
            <a:fld id="{CA7AFC6E-D358-0F49-AE76-6232A1B805B8}" type="slidenum">
              <a:rPr lang="en-US" smtClean="0"/>
              <a:pPr>
                <a:defRPr/>
              </a:pPr>
              <a:t>3</a:t>
            </a:fld>
            <a:endParaRPr lang="en-US"/>
          </a:p>
        </p:txBody>
      </p:sp>
    </p:spTree>
    <p:extLst>
      <p:ext uri="{BB962C8B-B14F-4D97-AF65-F5344CB8AC3E}">
        <p14:creationId xmlns:p14="http://schemas.microsoft.com/office/powerpoint/2010/main" val="343669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 Gee to invite Simon Ng to </a:t>
            </a:r>
            <a:r>
              <a:rPr lang="en-US" err="1"/>
              <a:t>summarise</a:t>
            </a:r>
            <a:r>
              <a:rPr lang="en-US"/>
              <a:t> the challenge and provide a summary of Stream 1</a:t>
            </a:r>
          </a:p>
          <a:p>
            <a:endParaRPr lang="en-US"/>
          </a:p>
          <a:p>
            <a:r>
              <a:rPr lang="en-US"/>
              <a:t>Simon Ng to </a:t>
            </a:r>
            <a:r>
              <a:rPr lang="en-US" err="1"/>
              <a:t>summarise</a:t>
            </a:r>
            <a:r>
              <a:rPr lang="en-US"/>
              <a:t> the challenge.</a:t>
            </a:r>
          </a:p>
        </p:txBody>
      </p:sp>
      <p:sp>
        <p:nvSpPr>
          <p:cNvPr id="4" name="Slide Number Placeholder 3"/>
          <p:cNvSpPr>
            <a:spLocks noGrp="1"/>
          </p:cNvSpPr>
          <p:nvPr>
            <p:ph type="sldNum" sz="quarter" idx="5"/>
          </p:nvPr>
        </p:nvSpPr>
        <p:spPr/>
        <p:txBody>
          <a:bodyPr/>
          <a:lstStyle/>
          <a:p>
            <a:pPr>
              <a:defRPr/>
            </a:pPr>
            <a:fld id="{CA7AFC6E-D358-0F49-AE76-6232A1B805B8}" type="slidenum">
              <a:rPr lang="en-US" smtClean="0"/>
              <a:pPr>
                <a:defRPr/>
              </a:pPr>
              <a:t>4</a:t>
            </a:fld>
            <a:endParaRPr lang="en-US"/>
          </a:p>
        </p:txBody>
      </p:sp>
    </p:spTree>
    <p:extLst>
      <p:ext uri="{BB962C8B-B14F-4D97-AF65-F5344CB8AC3E}">
        <p14:creationId xmlns:p14="http://schemas.microsoft.com/office/powerpoint/2010/main" val="1629538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 Gee to invite Simon Ng to </a:t>
            </a:r>
            <a:r>
              <a:rPr lang="en-US" err="1"/>
              <a:t>summarise</a:t>
            </a:r>
            <a:r>
              <a:rPr lang="en-US"/>
              <a:t> the challenge and provide a summary of Stream 1</a:t>
            </a:r>
          </a:p>
          <a:p>
            <a:endParaRPr lang="en-US"/>
          </a:p>
          <a:p>
            <a:r>
              <a:rPr lang="en-US"/>
              <a:t>Simon Ng to </a:t>
            </a:r>
            <a:r>
              <a:rPr lang="en-US" err="1"/>
              <a:t>summarise</a:t>
            </a:r>
            <a:r>
              <a:rPr lang="en-US"/>
              <a:t> the challenge.</a:t>
            </a:r>
          </a:p>
        </p:txBody>
      </p:sp>
      <p:sp>
        <p:nvSpPr>
          <p:cNvPr id="4" name="Slide Number Placeholder 3"/>
          <p:cNvSpPr>
            <a:spLocks noGrp="1"/>
          </p:cNvSpPr>
          <p:nvPr>
            <p:ph type="sldNum" sz="quarter" idx="5"/>
          </p:nvPr>
        </p:nvSpPr>
        <p:spPr/>
        <p:txBody>
          <a:bodyPr/>
          <a:lstStyle/>
          <a:p>
            <a:pPr>
              <a:defRPr/>
            </a:pPr>
            <a:fld id="{CA7AFC6E-D358-0F49-AE76-6232A1B805B8}" type="slidenum">
              <a:rPr lang="en-US" smtClean="0"/>
              <a:pPr>
                <a:defRPr/>
              </a:pPr>
              <a:t>5</a:t>
            </a:fld>
            <a:endParaRPr lang="en-US"/>
          </a:p>
        </p:txBody>
      </p:sp>
    </p:spTree>
    <p:extLst>
      <p:ext uri="{BB962C8B-B14F-4D97-AF65-F5344CB8AC3E}">
        <p14:creationId xmlns:p14="http://schemas.microsoft.com/office/powerpoint/2010/main" val="240162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Simon Ng to </a:t>
            </a:r>
            <a:r>
              <a:rPr lang="en-US" err="1"/>
              <a:t>summarise</a:t>
            </a:r>
            <a:r>
              <a:rPr lang="en-US"/>
              <a:t> the Stream 1 component</a:t>
            </a:r>
          </a:p>
          <a:p>
            <a:endParaRPr lang="en-US"/>
          </a:p>
          <a:p>
            <a:pPr marL="171450" indent="-171450">
              <a:buFont typeface="Arial" panose="020B0604020202020204" pitchFamily="34" charset="0"/>
              <a:buChar char="•"/>
            </a:pPr>
            <a:r>
              <a:rPr lang="en-AU" sz="1200" kern="1200">
                <a:solidFill>
                  <a:schemeClr val="tx1"/>
                </a:solidFill>
                <a:effectLst/>
                <a:latin typeface="+mn-lt"/>
                <a:ea typeface="ＭＳ Ｐゴシック" charset="0"/>
                <a:cs typeface="ＭＳ Ｐゴシック" charset="0"/>
              </a:rPr>
              <a:t>The submission involves a short proposal using the HAPS Challenge application forms to address the following:</a:t>
            </a:r>
          </a:p>
          <a:p>
            <a:pPr marL="171450" lvl="0" indent="-171450">
              <a:buFont typeface="Arial" panose="020B0604020202020204" pitchFamily="34" charset="0"/>
              <a:buChar char="•"/>
            </a:pPr>
            <a:r>
              <a:rPr lang="en-AU" sz="1200" kern="1200">
                <a:solidFill>
                  <a:schemeClr val="tx1"/>
                </a:solidFill>
                <a:effectLst/>
                <a:latin typeface="+mn-lt"/>
                <a:ea typeface="ＭＳ Ｐゴシック" charset="0"/>
                <a:cs typeface="ＭＳ Ｐゴシック" charset="0"/>
              </a:rPr>
              <a:t>A system concept or concepts, describing the basics of the proposed solution, its technical feasibility and its novelty;</a:t>
            </a:r>
          </a:p>
          <a:p>
            <a:pPr marL="171450" lvl="0" indent="-171450">
              <a:buFont typeface="Arial" panose="020B0604020202020204" pitchFamily="34" charset="0"/>
              <a:buChar char="•"/>
            </a:pPr>
            <a:r>
              <a:rPr lang="en-AU" sz="1200" kern="1200">
                <a:solidFill>
                  <a:schemeClr val="tx1"/>
                </a:solidFill>
                <a:effectLst/>
                <a:latin typeface="+mn-lt"/>
                <a:ea typeface="ＭＳ Ｐゴシック" charset="0"/>
                <a:cs typeface="ＭＳ Ｐゴシック" charset="0"/>
              </a:rPr>
              <a:t>A partner statement, outlining who is involved in the proposal, the approach to collaboration, their track record and what competencies they offer; </a:t>
            </a:r>
          </a:p>
          <a:p>
            <a:pPr marL="171450" lvl="0" indent="-171450">
              <a:buFont typeface="Arial" panose="020B0604020202020204" pitchFamily="34" charset="0"/>
              <a:buChar char="•"/>
            </a:pPr>
            <a:r>
              <a:rPr lang="en-AU" sz="1200" kern="1200">
                <a:solidFill>
                  <a:schemeClr val="tx1"/>
                </a:solidFill>
                <a:effectLst/>
                <a:latin typeface="+mn-lt"/>
                <a:ea typeface="ＭＳ Ｐゴシック" charset="0"/>
                <a:cs typeface="ＭＳ Ｐゴシック" charset="0"/>
              </a:rPr>
              <a:t>A Phase 2 plan covering:</a:t>
            </a:r>
          </a:p>
          <a:p>
            <a:pPr marL="628650" lvl="1" indent="-171450">
              <a:buFont typeface="Arial" panose="020B0604020202020204" pitchFamily="34" charset="0"/>
              <a:buChar char="•"/>
            </a:pPr>
            <a:r>
              <a:rPr lang="en-AU" sz="1200" kern="1200">
                <a:solidFill>
                  <a:schemeClr val="tx1"/>
                </a:solidFill>
                <a:effectLst/>
                <a:latin typeface="+mn-lt"/>
                <a:ea typeface="ＭＳ Ｐゴシック" charset="0"/>
                <a:cs typeface="+mn-cs"/>
              </a:rPr>
              <a:t>Budget;</a:t>
            </a:r>
          </a:p>
          <a:p>
            <a:pPr marL="628650" lvl="1" indent="-171450">
              <a:buFont typeface="Arial" panose="020B0604020202020204" pitchFamily="34" charset="0"/>
              <a:buChar char="•"/>
            </a:pPr>
            <a:r>
              <a:rPr lang="en-AU" sz="1200" kern="1200">
                <a:solidFill>
                  <a:schemeClr val="tx1"/>
                </a:solidFill>
                <a:effectLst/>
                <a:latin typeface="+mn-lt"/>
                <a:ea typeface="ＭＳ Ｐゴシック" charset="0"/>
                <a:cs typeface="+mn-cs"/>
              </a:rPr>
              <a:t>Operational test and evaluation program consistent with regulatory compliance for Phase 2;</a:t>
            </a:r>
          </a:p>
          <a:p>
            <a:pPr marL="628650" lvl="1" indent="-171450">
              <a:buFont typeface="Arial" panose="020B0604020202020204" pitchFamily="34" charset="0"/>
              <a:buChar char="•"/>
            </a:pPr>
            <a:r>
              <a:rPr lang="en-AU" sz="1200" kern="1200">
                <a:solidFill>
                  <a:schemeClr val="tx1"/>
                </a:solidFill>
                <a:effectLst/>
                <a:latin typeface="+mn-lt"/>
                <a:ea typeface="ＭＳ Ｐゴシック" charset="0"/>
                <a:cs typeface="+mn-cs"/>
              </a:rPr>
              <a:t>Technical performance indicators</a:t>
            </a:r>
            <a:r>
              <a:rPr lang="en-AU" sz="1050" kern="1200">
                <a:solidFill>
                  <a:schemeClr val="tx1"/>
                </a:solidFill>
                <a:effectLst/>
                <a:latin typeface="+mn-lt"/>
                <a:ea typeface="ＭＳ Ｐゴシック" charset="0"/>
                <a:cs typeface="+mn-cs"/>
              </a:rPr>
              <a:t>/</a:t>
            </a:r>
            <a:r>
              <a:rPr lang="en-AU" sz="1200" kern="1200">
                <a:solidFill>
                  <a:schemeClr val="tx1"/>
                </a:solidFill>
                <a:effectLst/>
                <a:latin typeface="+mn-lt"/>
                <a:ea typeface="ＭＳ Ｐゴシック" charset="0"/>
                <a:cs typeface="+mn-cs"/>
              </a:rPr>
              <a:t>measures;</a:t>
            </a:r>
          </a:p>
          <a:p>
            <a:pPr marL="628650" lvl="1" indent="-171450">
              <a:buFont typeface="Arial" panose="020B0604020202020204" pitchFamily="34" charset="0"/>
              <a:buChar char="•"/>
            </a:pPr>
            <a:r>
              <a:rPr lang="en-AU" sz="1200" kern="1200">
                <a:solidFill>
                  <a:schemeClr val="tx1"/>
                </a:solidFill>
                <a:effectLst/>
                <a:latin typeface="+mn-lt"/>
                <a:ea typeface="ＭＳ Ｐゴシック" charset="0"/>
                <a:cs typeface="+mn-cs"/>
              </a:rPr>
              <a:t>Key deliverables &amp; milestones in Phase 2; and</a:t>
            </a:r>
          </a:p>
          <a:p>
            <a:pPr marL="628650" lvl="1" indent="-171450">
              <a:buFont typeface="Arial" panose="020B0604020202020204" pitchFamily="34" charset="0"/>
              <a:buChar char="•"/>
            </a:pPr>
            <a:r>
              <a:rPr lang="en-AU" sz="1200" kern="1200">
                <a:solidFill>
                  <a:schemeClr val="tx1"/>
                </a:solidFill>
                <a:effectLst/>
                <a:latin typeface="+mn-lt"/>
                <a:ea typeface="ＭＳ Ｐゴシック" charset="0"/>
                <a:cs typeface="+mn-cs"/>
              </a:rPr>
              <a:t>Expected outcomes.</a:t>
            </a:r>
          </a:p>
          <a:p>
            <a:pPr marL="171450" lvl="0" indent="-171450">
              <a:buFont typeface="Arial" panose="020B0604020202020204" pitchFamily="34" charset="0"/>
              <a:buChar char="•"/>
            </a:pPr>
            <a:r>
              <a:rPr lang="en-AU" sz="1200" kern="1200">
                <a:solidFill>
                  <a:schemeClr val="tx1"/>
                </a:solidFill>
                <a:effectLst/>
                <a:latin typeface="+mn-lt"/>
                <a:ea typeface="ＭＳ Ｐゴシック" charset="0"/>
                <a:cs typeface="ＭＳ Ｐゴシック" charset="0"/>
              </a:rPr>
              <a:t>High-level technology transition plan that identifies key business opportunities and risks for the capability; and</a:t>
            </a:r>
          </a:p>
          <a:p>
            <a:pPr marL="171450" lvl="0" indent="-171450">
              <a:buFont typeface="Arial" panose="020B0604020202020204" pitchFamily="34" charset="0"/>
              <a:buChar char="•"/>
            </a:pPr>
            <a:r>
              <a:rPr lang="en-AU" sz="1200" kern="1200">
                <a:solidFill>
                  <a:schemeClr val="tx1"/>
                </a:solidFill>
                <a:effectLst/>
                <a:latin typeface="+mn-lt"/>
                <a:ea typeface="ＭＳ Ｐゴシック" charset="0"/>
                <a:cs typeface="ＭＳ Ｐゴシック" charset="0"/>
              </a:rPr>
              <a:t>A statement of requirements to progress beyond Phase 2 to a full prototype in Phase 3.</a:t>
            </a:r>
          </a:p>
          <a:p>
            <a:endParaRPr lang="en-US"/>
          </a:p>
        </p:txBody>
      </p:sp>
      <p:sp>
        <p:nvSpPr>
          <p:cNvPr id="4" name="Slide Number Placeholder 3"/>
          <p:cNvSpPr>
            <a:spLocks noGrp="1"/>
          </p:cNvSpPr>
          <p:nvPr>
            <p:ph type="sldNum" sz="quarter" idx="5"/>
          </p:nvPr>
        </p:nvSpPr>
        <p:spPr/>
        <p:txBody>
          <a:bodyPr/>
          <a:lstStyle/>
          <a:p>
            <a:pPr>
              <a:defRPr/>
            </a:pPr>
            <a:fld id="{CA7AFC6E-D358-0F49-AE76-6232A1B805B8}" type="slidenum">
              <a:rPr lang="en-US" smtClean="0"/>
              <a:pPr>
                <a:defRPr/>
              </a:pPr>
              <a:t>6</a:t>
            </a:fld>
            <a:endParaRPr lang="en-US"/>
          </a:p>
        </p:txBody>
      </p:sp>
    </p:spTree>
    <p:extLst>
      <p:ext uri="{BB962C8B-B14F-4D97-AF65-F5344CB8AC3E}">
        <p14:creationId xmlns:p14="http://schemas.microsoft.com/office/powerpoint/2010/main" val="257085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 Gee to invite Peter Kerr to </a:t>
            </a:r>
            <a:r>
              <a:rPr lang="en-US" err="1"/>
              <a:t>summarise</a:t>
            </a:r>
            <a:r>
              <a:rPr lang="en-US"/>
              <a:t> stream2</a:t>
            </a:r>
          </a:p>
          <a:p>
            <a:endParaRPr lang="en-US"/>
          </a:p>
          <a:p>
            <a:r>
              <a:rPr lang="en-US"/>
              <a:t>Peter Kerr to </a:t>
            </a:r>
            <a:r>
              <a:rPr lang="en-US" err="1"/>
              <a:t>summarise</a:t>
            </a:r>
            <a:r>
              <a:rPr lang="en-US"/>
              <a:t> the stream 2 component</a:t>
            </a:r>
          </a:p>
        </p:txBody>
      </p:sp>
      <p:sp>
        <p:nvSpPr>
          <p:cNvPr id="4" name="Slide Number Placeholder 3"/>
          <p:cNvSpPr>
            <a:spLocks noGrp="1"/>
          </p:cNvSpPr>
          <p:nvPr>
            <p:ph type="sldNum" sz="quarter" idx="5"/>
          </p:nvPr>
        </p:nvSpPr>
        <p:spPr/>
        <p:txBody>
          <a:bodyPr/>
          <a:lstStyle/>
          <a:p>
            <a:pPr>
              <a:defRPr/>
            </a:pPr>
            <a:fld id="{CA7AFC6E-D358-0F49-AE76-6232A1B805B8}" type="slidenum">
              <a:rPr lang="en-US" smtClean="0"/>
              <a:pPr>
                <a:defRPr/>
              </a:pPr>
              <a:t>7</a:t>
            </a:fld>
            <a:endParaRPr lang="en-US"/>
          </a:p>
        </p:txBody>
      </p:sp>
    </p:spTree>
    <p:extLst>
      <p:ext uri="{BB962C8B-B14F-4D97-AF65-F5344CB8AC3E}">
        <p14:creationId xmlns:p14="http://schemas.microsoft.com/office/powerpoint/2010/main" val="134491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 Gee to </a:t>
            </a:r>
            <a:r>
              <a:rPr lang="en-US" err="1"/>
              <a:t>summarise</a:t>
            </a:r>
            <a:r>
              <a:rPr lang="en-US"/>
              <a:t> key dates. Also to add that future changes to any dates will be announced via the website.</a:t>
            </a:r>
          </a:p>
        </p:txBody>
      </p:sp>
      <p:sp>
        <p:nvSpPr>
          <p:cNvPr id="4" name="Slide Number Placeholder 3"/>
          <p:cNvSpPr>
            <a:spLocks noGrp="1"/>
          </p:cNvSpPr>
          <p:nvPr>
            <p:ph type="sldNum" sz="quarter" idx="5"/>
          </p:nvPr>
        </p:nvSpPr>
        <p:spPr/>
        <p:txBody>
          <a:bodyPr/>
          <a:lstStyle/>
          <a:p>
            <a:pPr>
              <a:defRPr/>
            </a:pPr>
            <a:fld id="{CA7AFC6E-D358-0F49-AE76-6232A1B805B8}" type="slidenum">
              <a:rPr lang="en-US" smtClean="0"/>
              <a:pPr>
                <a:defRPr/>
              </a:pPr>
              <a:t>8</a:t>
            </a:fld>
            <a:endParaRPr lang="en-US"/>
          </a:p>
        </p:txBody>
      </p:sp>
    </p:spTree>
    <p:extLst>
      <p:ext uri="{BB962C8B-B14F-4D97-AF65-F5344CB8AC3E}">
        <p14:creationId xmlns:p14="http://schemas.microsoft.com/office/powerpoint/2010/main" val="217784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Michelle to </a:t>
            </a:r>
            <a:r>
              <a:rPr lang="en-US" err="1"/>
              <a:t>poit</a:t>
            </a:r>
            <a:r>
              <a:rPr lang="en-US"/>
              <a:t> to key sources of information to be found on the website. Support also available via email as shown here.</a:t>
            </a:r>
          </a:p>
        </p:txBody>
      </p:sp>
      <p:sp>
        <p:nvSpPr>
          <p:cNvPr id="4" name="Slide Number Placeholder 3"/>
          <p:cNvSpPr>
            <a:spLocks noGrp="1"/>
          </p:cNvSpPr>
          <p:nvPr>
            <p:ph type="sldNum" sz="quarter" idx="5"/>
          </p:nvPr>
        </p:nvSpPr>
        <p:spPr/>
        <p:txBody>
          <a:bodyPr/>
          <a:lstStyle/>
          <a:p>
            <a:pPr>
              <a:defRPr/>
            </a:pPr>
            <a:fld id="{CA7AFC6E-D358-0F49-AE76-6232A1B805B8}" type="slidenum">
              <a:rPr lang="en-US" smtClean="0"/>
              <a:pPr>
                <a:defRPr/>
              </a:pPr>
              <a:t>9</a:t>
            </a:fld>
            <a:endParaRPr lang="en-US"/>
          </a:p>
        </p:txBody>
      </p:sp>
    </p:spTree>
    <p:extLst>
      <p:ext uri="{BB962C8B-B14F-4D97-AF65-F5344CB8AC3E}">
        <p14:creationId xmlns:p14="http://schemas.microsoft.com/office/powerpoint/2010/main" val="10974855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59630" cy="5143500"/>
          </a:xfrm>
          <a:prstGeom prst="rect">
            <a:avLst/>
          </a:prstGeom>
          <a:solidFill>
            <a:srgbClr val="003145"/>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10" name="Picture 9" descr="A picture containing paper, wheel, table&#10;&#10;Description automatically generated">
            <a:extLst>
              <a:ext uri="{FF2B5EF4-FFF2-40B4-BE49-F238E27FC236}">
                <a16:creationId xmlns:a16="http://schemas.microsoft.com/office/drawing/2014/main" id="{D159E560-5DE8-1D43-B65A-B286F90C470D}"/>
              </a:ext>
            </a:extLst>
          </p:cNvPr>
          <p:cNvPicPr>
            <a:picLocks noChangeAspect="1"/>
          </p:cNvPicPr>
          <p:nvPr userDrawn="1"/>
        </p:nvPicPr>
        <p:blipFill rotWithShape="1">
          <a:blip r:embed="rId2"/>
          <a:srcRect l="14" r="14"/>
          <a:stretch/>
        </p:blipFill>
        <p:spPr>
          <a:xfrm>
            <a:off x="3433102" y="0"/>
            <a:ext cx="5726012" cy="2187019"/>
          </a:xfrm>
          <a:prstGeom prst="rect">
            <a:avLst/>
          </a:prstGeom>
        </p:spPr>
      </p:pic>
      <p:pic>
        <p:nvPicPr>
          <p:cNvPr id="5" name="Picture 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76789" y="4309948"/>
            <a:ext cx="1119536" cy="501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noChangeAspect="1"/>
          </p:cNvSpPr>
          <p:nvPr>
            <p:ph type="ctrTitle" hasCustomPrompt="1"/>
          </p:nvPr>
        </p:nvSpPr>
        <p:spPr>
          <a:xfrm>
            <a:off x="551468" y="2283970"/>
            <a:ext cx="8041063" cy="608949"/>
          </a:xfrm>
        </p:spPr>
        <p:txBody>
          <a:bodyPr wrap="square" lIns="0" anchor="b">
            <a:spAutoFit/>
          </a:bodyPr>
          <a:lstStyle>
            <a:lvl1pPr algn="ctr">
              <a:lnSpc>
                <a:spcPts val="4400"/>
              </a:lnSpc>
              <a:defRPr sz="3200" b="1" i="0" spc="0" baseline="0">
                <a:solidFill>
                  <a:schemeClr val="bg1"/>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noChangeAspect="1"/>
          </p:cNvSpPr>
          <p:nvPr>
            <p:ph type="subTitle" idx="1" hasCustomPrompt="1"/>
          </p:nvPr>
        </p:nvSpPr>
        <p:spPr>
          <a:xfrm>
            <a:off x="551468" y="3017976"/>
            <a:ext cx="8041063" cy="338554"/>
          </a:xfrm>
        </p:spPr>
        <p:txBody>
          <a:bodyPr wrap="square" lIns="0">
            <a:spAutoFit/>
          </a:bodyPr>
          <a:lstStyle>
            <a:lvl1pPr marL="0" indent="0" algn="ctr">
              <a:buNone/>
              <a:defRPr sz="16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a16="http://schemas.microsoft.com/office/drawing/2014/main" id="{7CC8B12D-E2EF-1D41-9679-B540C32B980A}"/>
              </a:ext>
            </a:extLst>
          </p:cNvPr>
          <p:cNvPicPr>
            <a:picLocks noChangeAspect="1"/>
          </p:cNvPicPr>
          <p:nvPr userDrawn="1"/>
        </p:nvPicPr>
        <p:blipFill>
          <a:blip r:embed="rId4"/>
          <a:srcRect/>
          <a:stretch/>
        </p:blipFill>
        <p:spPr>
          <a:xfrm>
            <a:off x="5488847" y="4247604"/>
            <a:ext cx="1761639" cy="366420"/>
          </a:xfrm>
          <a:prstGeom prst="rect">
            <a:avLst/>
          </a:prstGeom>
        </p:spPr>
      </p:pic>
      <p:sp>
        <p:nvSpPr>
          <p:cNvPr id="6" name="Rectangle 5">
            <a:extLst>
              <a:ext uri="{FF2B5EF4-FFF2-40B4-BE49-F238E27FC236}">
                <a16:creationId xmlns:a16="http://schemas.microsoft.com/office/drawing/2014/main" id="{4CD97447-F764-8942-9A2A-F49E389A2A31}"/>
              </a:ext>
            </a:extLst>
          </p:cNvPr>
          <p:cNvSpPr/>
          <p:nvPr userDrawn="1"/>
        </p:nvSpPr>
        <p:spPr>
          <a:xfrm>
            <a:off x="712421" y="3973160"/>
            <a:ext cx="2306899" cy="629531"/>
          </a:xfrm>
          <a:prstGeom prst="rect">
            <a:avLst/>
          </a:prstGeom>
        </p:spPr>
        <p:txBody>
          <a:bodyPr wrap="square" lIns="0" tIns="0" rIns="0" bIns="0" anchor="b" anchorCtr="0">
            <a:spAutoFit/>
          </a:bodyPr>
          <a:lstStyle/>
          <a:p>
            <a:pPr>
              <a:lnSpc>
                <a:spcPts val="1040"/>
              </a:lnSpc>
            </a:pPr>
            <a:r>
              <a:rPr lang="en-US" sz="700" b="0" i="0" err="1">
                <a:solidFill>
                  <a:schemeClr val="bg1"/>
                </a:solidFill>
                <a:latin typeface="Arial" panose="020B0604020202020204" pitchFamily="34" charset="0"/>
                <a:cs typeface="Arial" panose="020B0604020202020204" pitchFamily="34" charset="0"/>
              </a:rPr>
              <a:t>rmit.edu.au</a:t>
            </a:r>
            <a:r>
              <a:rPr lang="en-US" sz="700" b="0" i="0">
                <a:solidFill>
                  <a:schemeClr val="bg1"/>
                </a:solidFill>
                <a:latin typeface="Arial" panose="020B0604020202020204" pitchFamily="34" charset="0"/>
                <a:cs typeface="Arial" panose="020B0604020202020204" pitchFamily="34" charset="0"/>
              </a:rPr>
              <a:t>/</a:t>
            </a:r>
            <a:r>
              <a:rPr lang="en-US" sz="700" b="0" i="0" err="1">
                <a:solidFill>
                  <a:schemeClr val="bg1"/>
                </a:solidFill>
                <a:latin typeface="Arial" panose="020B0604020202020204" pitchFamily="34" charset="0"/>
                <a:cs typeface="Arial" panose="020B0604020202020204" pitchFamily="34" charset="0"/>
              </a:rPr>
              <a:t>defence</a:t>
            </a:r>
            <a:r>
              <a:rPr lang="en-US" sz="700" b="0" i="0">
                <a:solidFill>
                  <a:schemeClr val="bg1"/>
                </a:solidFill>
                <a:latin typeface="Arial" panose="020B0604020202020204" pitchFamily="34" charset="0"/>
                <a:cs typeface="Arial" panose="020B0604020202020204" pitchFamily="34" charset="0"/>
              </a:rPr>
              <a:t>-aerospace</a:t>
            </a:r>
          </a:p>
          <a:p>
            <a:pPr>
              <a:lnSpc>
                <a:spcPts val="1040"/>
              </a:lnSpc>
            </a:pPr>
            <a:r>
              <a:rPr lang="en-US" sz="700" b="0" i="0" err="1">
                <a:solidFill>
                  <a:schemeClr val="bg1"/>
                </a:solidFill>
                <a:latin typeface="Arial" panose="020B0604020202020204" pitchFamily="34" charset="0"/>
                <a:cs typeface="Arial" panose="020B0604020202020204" pitchFamily="34" charset="0"/>
              </a:rPr>
              <a:t>defence&amp;aerospace@rmit.edu.au</a:t>
            </a:r>
            <a:endParaRPr lang="en-US" sz="700" b="0" i="0">
              <a:solidFill>
                <a:schemeClr val="bg1"/>
              </a:solidFill>
              <a:latin typeface="Arial" panose="020B0604020202020204" pitchFamily="34" charset="0"/>
              <a:cs typeface="Arial" panose="020B0604020202020204" pitchFamily="34" charset="0"/>
            </a:endParaRPr>
          </a:p>
          <a:p>
            <a:pPr>
              <a:lnSpc>
                <a:spcPts val="1040"/>
              </a:lnSpc>
            </a:pPr>
            <a:r>
              <a:rPr lang="en-US" sz="700" b="0" i="0">
                <a:solidFill>
                  <a:schemeClr val="bg1"/>
                </a:solidFill>
                <a:latin typeface="Arial" panose="020B0604020202020204" pitchFamily="34" charset="0"/>
                <a:cs typeface="Arial" panose="020B0604020202020204" pitchFamily="34" charset="0"/>
              </a:rPr>
              <a:t>@</a:t>
            </a:r>
            <a:r>
              <a:rPr lang="en-US" sz="700" b="0" i="0" err="1">
                <a:solidFill>
                  <a:schemeClr val="bg1"/>
                </a:solidFill>
                <a:latin typeface="Arial" panose="020B0604020202020204" pitchFamily="34" charset="0"/>
                <a:cs typeface="Arial" panose="020B0604020202020204" pitchFamily="34" charset="0"/>
              </a:rPr>
              <a:t>DefenceAeroRMIT</a:t>
            </a:r>
            <a:r>
              <a:rPr lang="en-US" sz="700" b="0" i="0">
                <a:solidFill>
                  <a:schemeClr val="bg1"/>
                </a:solidFill>
                <a:latin typeface="Arial" panose="020B0604020202020204" pitchFamily="34" charset="0"/>
                <a:cs typeface="Arial" panose="020B0604020202020204" pitchFamily="34" charset="0"/>
              </a:rPr>
              <a:t> </a:t>
            </a:r>
          </a:p>
          <a:p>
            <a:pPr>
              <a:lnSpc>
                <a:spcPts val="1040"/>
              </a:lnSpc>
            </a:pPr>
            <a:r>
              <a:rPr lang="en-US" sz="700" b="0" i="0">
                <a:solidFill>
                  <a:schemeClr val="bg1"/>
                </a:solidFill>
                <a:latin typeface="Arial" panose="020B0604020202020204" pitchFamily="34" charset="0"/>
                <a:cs typeface="Arial" panose="020B0604020202020204" pitchFamily="34" charset="0"/>
              </a:rPr>
              <a:t>@</a:t>
            </a:r>
            <a:r>
              <a:rPr lang="en-US" sz="700" b="0" i="0" err="1">
                <a:solidFill>
                  <a:schemeClr val="bg1"/>
                </a:solidFill>
                <a:latin typeface="Arial" panose="020B0604020202020204" pitchFamily="34" charset="0"/>
                <a:cs typeface="Arial" panose="020B0604020202020204" pitchFamily="34" charset="0"/>
              </a:rPr>
              <a:t>DefenceAerospaceRMIT</a:t>
            </a:r>
            <a:endParaRPr lang="en-US" sz="700" b="0" i="0">
              <a:solidFill>
                <a:schemeClr val="bg1"/>
              </a:solidFill>
              <a:latin typeface="Arial" panose="020B0604020202020204" pitchFamily="34" charset="0"/>
              <a:cs typeface="Arial" panose="020B0604020202020204" pitchFamily="34" charset="0"/>
            </a:endParaRPr>
          </a:p>
          <a:p>
            <a:pPr>
              <a:lnSpc>
                <a:spcPts val="1040"/>
              </a:lnSpc>
            </a:pPr>
            <a:r>
              <a:rPr lang="en-US" sz="700" b="0" i="0" err="1">
                <a:solidFill>
                  <a:schemeClr val="bg1"/>
                </a:solidFill>
                <a:latin typeface="Arial" panose="020B0604020202020204" pitchFamily="34" charset="0"/>
                <a:cs typeface="Arial" panose="020B0604020202020204" pitchFamily="34" charset="0"/>
              </a:rPr>
              <a:t>linkedin.com</a:t>
            </a:r>
            <a:r>
              <a:rPr lang="en-US" sz="700" b="0" i="0">
                <a:solidFill>
                  <a:schemeClr val="bg1"/>
                </a:solidFill>
                <a:latin typeface="Arial" panose="020B0604020202020204" pitchFamily="34" charset="0"/>
                <a:cs typeface="Arial" panose="020B0604020202020204" pitchFamily="34" charset="0"/>
              </a:rPr>
              <a:t>/company/</a:t>
            </a:r>
            <a:r>
              <a:rPr lang="en-US" sz="700" b="0" i="0" err="1">
                <a:solidFill>
                  <a:schemeClr val="bg1"/>
                </a:solidFill>
                <a:latin typeface="Arial" panose="020B0604020202020204" pitchFamily="34" charset="0"/>
                <a:cs typeface="Arial" panose="020B0604020202020204" pitchFamily="34" charset="0"/>
              </a:rPr>
              <a:t>defenceaerospacermit</a:t>
            </a:r>
            <a:endParaRPr lang="en-US" sz="700" b="0" i="0">
              <a:solidFill>
                <a:schemeClr val="bg1"/>
              </a:solidFill>
              <a:latin typeface="Arial" panose="020B060402020202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11F9609B-85FF-D840-8F42-85B6014B9F70}"/>
              </a:ext>
            </a:extLst>
          </p:cNvPr>
          <p:cNvPicPr>
            <a:picLocks noChangeAspect="1"/>
          </p:cNvPicPr>
          <p:nvPr userDrawn="1"/>
        </p:nvPicPr>
        <p:blipFill>
          <a:blip r:embed="rId5"/>
          <a:stretch>
            <a:fillRect/>
          </a:stretch>
        </p:blipFill>
        <p:spPr>
          <a:xfrm>
            <a:off x="551468" y="3973160"/>
            <a:ext cx="121632" cy="121632"/>
          </a:xfrm>
          <a:prstGeom prst="rect">
            <a:avLst/>
          </a:prstGeom>
        </p:spPr>
      </p:pic>
      <p:pic>
        <p:nvPicPr>
          <p:cNvPr id="11" name="Picture 10">
            <a:extLst>
              <a:ext uri="{FF2B5EF4-FFF2-40B4-BE49-F238E27FC236}">
                <a16:creationId xmlns:a16="http://schemas.microsoft.com/office/drawing/2014/main" id="{5800936A-D080-6C4E-BE19-6087FEE2BD82}"/>
              </a:ext>
            </a:extLst>
          </p:cNvPr>
          <p:cNvPicPr>
            <a:picLocks noChangeAspect="1"/>
          </p:cNvPicPr>
          <p:nvPr userDrawn="1"/>
        </p:nvPicPr>
        <p:blipFill>
          <a:blip r:embed="rId6"/>
          <a:srcRect/>
          <a:stretch/>
        </p:blipFill>
        <p:spPr>
          <a:xfrm>
            <a:off x="551468" y="4103335"/>
            <a:ext cx="121632" cy="121632"/>
          </a:xfrm>
          <a:prstGeom prst="rect">
            <a:avLst/>
          </a:prstGeom>
        </p:spPr>
      </p:pic>
      <p:pic>
        <p:nvPicPr>
          <p:cNvPr id="12" name="Picture 11">
            <a:extLst>
              <a:ext uri="{FF2B5EF4-FFF2-40B4-BE49-F238E27FC236}">
                <a16:creationId xmlns:a16="http://schemas.microsoft.com/office/drawing/2014/main" id="{127CBFE2-337F-504F-B556-8D1B9E638E25}"/>
              </a:ext>
            </a:extLst>
          </p:cNvPr>
          <p:cNvPicPr>
            <a:picLocks noChangeAspect="1"/>
          </p:cNvPicPr>
          <p:nvPr userDrawn="1"/>
        </p:nvPicPr>
        <p:blipFill>
          <a:blip r:embed="rId7"/>
          <a:srcRect/>
          <a:stretch/>
        </p:blipFill>
        <p:spPr>
          <a:xfrm>
            <a:off x="551468" y="4233510"/>
            <a:ext cx="121632" cy="121632"/>
          </a:xfrm>
          <a:prstGeom prst="rect">
            <a:avLst/>
          </a:prstGeom>
        </p:spPr>
      </p:pic>
      <p:pic>
        <p:nvPicPr>
          <p:cNvPr id="13" name="Picture 12">
            <a:extLst>
              <a:ext uri="{FF2B5EF4-FFF2-40B4-BE49-F238E27FC236}">
                <a16:creationId xmlns:a16="http://schemas.microsoft.com/office/drawing/2014/main" id="{53B55AFC-3A40-6146-9655-1D124E8662A3}"/>
              </a:ext>
            </a:extLst>
          </p:cNvPr>
          <p:cNvPicPr>
            <a:picLocks noChangeAspect="1"/>
          </p:cNvPicPr>
          <p:nvPr userDrawn="1"/>
        </p:nvPicPr>
        <p:blipFill>
          <a:blip r:embed="rId8"/>
          <a:srcRect/>
          <a:stretch/>
        </p:blipFill>
        <p:spPr>
          <a:xfrm>
            <a:off x="551468" y="4363685"/>
            <a:ext cx="121632" cy="121632"/>
          </a:xfrm>
          <a:prstGeom prst="rect">
            <a:avLst/>
          </a:prstGeom>
        </p:spPr>
      </p:pic>
      <p:pic>
        <p:nvPicPr>
          <p:cNvPr id="14" name="Picture 13">
            <a:extLst>
              <a:ext uri="{FF2B5EF4-FFF2-40B4-BE49-F238E27FC236}">
                <a16:creationId xmlns:a16="http://schemas.microsoft.com/office/drawing/2014/main" id="{950A05A8-6182-634E-8332-688D7F17E9AF}"/>
              </a:ext>
            </a:extLst>
          </p:cNvPr>
          <p:cNvPicPr>
            <a:picLocks noChangeAspect="1"/>
          </p:cNvPicPr>
          <p:nvPr userDrawn="1"/>
        </p:nvPicPr>
        <p:blipFill>
          <a:blip r:embed="rId9"/>
          <a:srcRect/>
          <a:stretch/>
        </p:blipFill>
        <p:spPr>
          <a:xfrm>
            <a:off x="551468" y="4493860"/>
            <a:ext cx="121632" cy="121632"/>
          </a:xfrm>
          <a:prstGeom prst="rect">
            <a:avLst/>
          </a:prstGeom>
        </p:spPr>
      </p:pic>
    </p:spTree>
    <p:extLst>
      <p:ext uri="{BB962C8B-B14F-4D97-AF65-F5344CB8AC3E}">
        <p14:creationId xmlns:p14="http://schemas.microsoft.com/office/powerpoint/2010/main" val="397890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83E004D4-707D-E24F-8BA7-8F9A2B2A7B7E}"/>
              </a:ext>
            </a:extLst>
          </p:cNvPr>
          <p:cNvSpPr>
            <a:spLocks noGrp="1"/>
          </p:cNvSpPr>
          <p:nvPr>
            <p:ph type="title"/>
          </p:nvPr>
        </p:nvSpPr>
        <p:spPr>
          <a:xfrm>
            <a:off x="924024" y="734127"/>
            <a:ext cx="6901315" cy="398926"/>
          </a:xfrm>
          <a:prstGeom prst="rect">
            <a:avLst/>
          </a:prstGeom>
        </p:spPr>
        <p:txBody>
          <a:bodyPr vert="horz" lIns="0" tIns="0" rIns="0" bIns="0" rtlCol="0" anchor="t" anchorCtr="0">
            <a:noAutofit/>
          </a:bodyPr>
          <a:lstStyle/>
          <a:p>
            <a:r>
              <a:rPr lang="en-GB"/>
              <a:t>Click to edit Master title style</a:t>
            </a:r>
            <a:endParaRPr lang="en-US"/>
          </a:p>
        </p:txBody>
      </p:sp>
      <p:sp>
        <p:nvSpPr>
          <p:cNvPr id="5" name="Text Placeholder 12">
            <a:extLst>
              <a:ext uri="{FF2B5EF4-FFF2-40B4-BE49-F238E27FC236}">
                <a16:creationId xmlns:a16="http://schemas.microsoft.com/office/drawing/2014/main" id="{09C87BF7-0E7D-F04F-95CE-4EABB83D4B2D}"/>
              </a:ext>
            </a:extLst>
          </p:cNvPr>
          <p:cNvSpPr>
            <a:spLocks noGrp="1"/>
          </p:cNvSpPr>
          <p:nvPr>
            <p:ph type="body" sz="quarter" idx="13"/>
          </p:nvPr>
        </p:nvSpPr>
        <p:spPr>
          <a:xfrm>
            <a:off x="924023" y="1497456"/>
            <a:ext cx="6901315" cy="282186"/>
          </a:xfrm>
        </p:spPr>
        <p:txBody>
          <a:bodyPr>
            <a:normAutofit/>
          </a:bodyPr>
          <a:lstStyle>
            <a:lvl1pPr marL="0" indent="0">
              <a:spcBef>
                <a:spcPts val="0"/>
              </a:spcBef>
              <a:spcAft>
                <a:spcPts val="1200"/>
              </a:spcAft>
              <a:buNone/>
              <a:defRPr sz="1800" b="1" spc="0">
                <a:solidFill>
                  <a:srgbClr val="62B5BB"/>
                </a:solidFill>
              </a:defRPr>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GB"/>
              <a:t>Click to edit Master text styles</a:t>
            </a:r>
          </a:p>
        </p:txBody>
      </p:sp>
      <p:sp>
        <p:nvSpPr>
          <p:cNvPr id="8" name="Text Placeholder 7">
            <a:extLst>
              <a:ext uri="{FF2B5EF4-FFF2-40B4-BE49-F238E27FC236}">
                <a16:creationId xmlns:a16="http://schemas.microsoft.com/office/drawing/2014/main" id="{1F1410A0-66A8-094F-A5DF-411E178CF609}"/>
              </a:ext>
            </a:extLst>
          </p:cNvPr>
          <p:cNvSpPr>
            <a:spLocks noGrp="1"/>
          </p:cNvSpPr>
          <p:nvPr>
            <p:ph type="body" sz="quarter" idx="15"/>
          </p:nvPr>
        </p:nvSpPr>
        <p:spPr>
          <a:xfrm>
            <a:off x="924022" y="2064772"/>
            <a:ext cx="6901315" cy="2483781"/>
          </a:xfrm>
        </p:spPr>
        <p:txBody>
          <a:bodyPr/>
          <a:lstStyle>
            <a:lvl1pPr>
              <a:spcAft>
                <a:spcPts val="1800"/>
              </a:spcAft>
              <a:defRPr sz="1400" b="0"/>
            </a:lvl1pPr>
            <a:lvl2pPr>
              <a:spcAft>
                <a:spcPts val="1800"/>
              </a:spcAft>
              <a:defRPr sz="1400"/>
            </a:lvl2pPr>
            <a:lvl3pPr>
              <a:spcAft>
                <a:spcPts val="1800"/>
              </a:spcAft>
              <a:defRPr sz="1400"/>
            </a:lvl3pPr>
            <a:lvl4pPr>
              <a:spcAft>
                <a:spcPts val="1800"/>
              </a:spcAft>
              <a:defRPr sz="1400"/>
            </a:lvl4pPr>
            <a:lvl5pPr>
              <a:spcAft>
                <a:spcPts val="1800"/>
              </a:spcAf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6314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898A97-3E31-D847-BEE2-A29134376A82}"/>
              </a:ext>
            </a:extLst>
          </p:cNvPr>
          <p:cNvSpPr>
            <a:spLocks noChangeAspect="1"/>
          </p:cNvSpPr>
          <p:nvPr userDrawn="1"/>
        </p:nvSpPr>
        <p:spPr>
          <a:xfrm>
            <a:off x="0" y="0"/>
            <a:ext cx="9144000" cy="5143500"/>
          </a:xfrm>
          <a:prstGeom prst="rect">
            <a:avLst/>
          </a:prstGeom>
          <a:solidFill>
            <a:srgbClr val="003145"/>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7" name="Picture 6" descr="A picture containing wheel, clock&#10;&#10;Description automatically generated">
            <a:extLst>
              <a:ext uri="{FF2B5EF4-FFF2-40B4-BE49-F238E27FC236}">
                <a16:creationId xmlns:a16="http://schemas.microsoft.com/office/drawing/2014/main" id="{EFE663CA-C820-A340-8334-2B5A6FD5EAF6}"/>
              </a:ext>
            </a:extLst>
          </p:cNvPr>
          <p:cNvPicPr>
            <a:picLocks noChangeAspect="1"/>
          </p:cNvPicPr>
          <p:nvPr userDrawn="1"/>
        </p:nvPicPr>
        <p:blipFill rotWithShape="1">
          <a:blip r:embed="rId2"/>
          <a:srcRect l="-13859" t="-13825" r="-13859" b="-13825"/>
          <a:stretch/>
        </p:blipFill>
        <p:spPr>
          <a:xfrm>
            <a:off x="2625212" y="-263947"/>
            <a:ext cx="7315200" cy="2794000"/>
          </a:xfrm>
          <a:prstGeom prst="rect">
            <a:avLst/>
          </a:prstGeom>
        </p:spPr>
      </p:pic>
      <p:sp>
        <p:nvSpPr>
          <p:cNvPr id="8" name="Rectangle 7">
            <a:extLst>
              <a:ext uri="{FF2B5EF4-FFF2-40B4-BE49-F238E27FC236}">
                <a16:creationId xmlns:a16="http://schemas.microsoft.com/office/drawing/2014/main" id="{11542C2C-9E2E-2743-945E-67DE29010EFF}"/>
              </a:ext>
            </a:extLst>
          </p:cNvPr>
          <p:cNvSpPr/>
          <p:nvPr userDrawn="1"/>
        </p:nvSpPr>
        <p:spPr>
          <a:xfrm>
            <a:off x="8704971" y="0"/>
            <a:ext cx="457200" cy="5143500"/>
          </a:xfrm>
          <a:prstGeom prst="rect">
            <a:avLst/>
          </a:prstGeom>
          <a:solidFill>
            <a:srgbClr val="62B5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Placeholder 12">
            <a:extLst>
              <a:ext uri="{FF2B5EF4-FFF2-40B4-BE49-F238E27FC236}">
                <a16:creationId xmlns:a16="http://schemas.microsoft.com/office/drawing/2014/main" id="{09C87BF7-0E7D-F04F-95CE-4EABB83D4B2D}"/>
              </a:ext>
            </a:extLst>
          </p:cNvPr>
          <p:cNvSpPr>
            <a:spLocks noGrp="1"/>
          </p:cNvSpPr>
          <p:nvPr>
            <p:ph type="body" sz="quarter" idx="13"/>
          </p:nvPr>
        </p:nvSpPr>
        <p:spPr>
          <a:xfrm>
            <a:off x="924023" y="609108"/>
            <a:ext cx="6901315" cy="282186"/>
          </a:xfrm>
        </p:spPr>
        <p:txBody>
          <a:bodyPr>
            <a:normAutofit/>
          </a:bodyPr>
          <a:lstStyle>
            <a:lvl1pPr marL="0" indent="0">
              <a:spcBef>
                <a:spcPts val="0"/>
              </a:spcBef>
              <a:spcAft>
                <a:spcPts val="1200"/>
              </a:spcAft>
              <a:buNone/>
              <a:defRPr sz="1800" b="1" spc="0">
                <a:solidFill>
                  <a:srgbClr val="62B5BB"/>
                </a:solidFill>
              </a:defRPr>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GB"/>
              <a:t>Click to edit Master text styles</a:t>
            </a:r>
          </a:p>
        </p:txBody>
      </p:sp>
      <p:sp>
        <p:nvSpPr>
          <p:cNvPr id="12" name="Text Placeholder 7">
            <a:extLst>
              <a:ext uri="{FF2B5EF4-FFF2-40B4-BE49-F238E27FC236}">
                <a16:creationId xmlns:a16="http://schemas.microsoft.com/office/drawing/2014/main" id="{0D60A5A4-951C-2545-9CEB-595DE6713268}"/>
              </a:ext>
            </a:extLst>
          </p:cNvPr>
          <p:cNvSpPr>
            <a:spLocks noGrp="1"/>
          </p:cNvSpPr>
          <p:nvPr>
            <p:ph type="body" sz="quarter" idx="15"/>
          </p:nvPr>
        </p:nvSpPr>
        <p:spPr>
          <a:xfrm>
            <a:off x="924022" y="1227016"/>
            <a:ext cx="6901315" cy="3321538"/>
          </a:xfrm>
        </p:spPr>
        <p:txBody>
          <a:bodyPr/>
          <a:lstStyle>
            <a:lvl1pPr>
              <a:spcAft>
                <a:spcPts val="1800"/>
              </a:spcAft>
              <a:defRPr sz="1400" b="0">
                <a:solidFill>
                  <a:schemeClr val="bg1"/>
                </a:solidFill>
              </a:defRPr>
            </a:lvl1pPr>
            <a:lvl2pPr>
              <a:spcAft>
                <a:spcPts val="1800"/>
              </a:spcAft>
              <a:defRPr sz="1400">
                <a:solidFill>
                  <a:schemeClr val="bg1"/>
                </a:solidFill>
              </a:defRPr>
            </a:lvl2pPr>
            <a:lvl3pPr>
              <a:spcAft>
                <a:spcPts val="1800"/>
              </a:spcAft>
              <a:defRPr sz="1400">
                <a:solidFill>
                  <a:schemeClr val="bg1"/>
                </a:solidFill>
              </a:defRPr>
            </a:lvl3pPr>
            <a:lvl4pPr>
              <a:spcAft>
                <a:spcPts val="1800"/>
              </a:spcAft>
              <a:defRPr sz="1400">
                <a:solidFill>
                  <a:schemeClr val="bg1"/>
                </a:solidFill>
              </a:defRPr>
            </a:lvl4pPr>
            <a:lvl5pPr>
              <a:spcAft>
                <a:spcPts val="18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78158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924023" y="2144045"/>
            <a:ext cx="3313680" cy="2286428"/>
          </a:xfrm>
        </p:spPr>
        <p:txBody>
          <a:bodyPr>
            <a:normAutofit/>
          </a:bodyPr>
          <a:lstStyle>
            <a:lvl1pPr marL="0" indent="0">
              <a:spcBef>
                <a:spcPts val="0"/>
              </a:spcBef>
              <a:spcAft>
                <a:spcPts val="1800"/>
              </a:spcAft>
              <a:buNone/>
              <a:defRPr sz="1400" b="0">
                <a:solidFill>
                  <a:srgbClr val="000000"/>
                </a:solidFill>
              </a:defRPr>
            </a:lvl1pPr>
            <a:lvl2pPr marL="457200" indent="0">
              <a:buNone/>
              <a:defRPr>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GB"/>
              <a:t>Click to edit Master text styles</a:t>
            </a:r>
          </a:p>
        </p:txBody>
      </p:sp>
      <p:sp>
        <p:nvSpPr>
          <p:cNvPr id="7" name="Title Placeholder 1">
            <a:extLst>
              <a:ext uri="{FF2B5EF4-FFF2-40B4-BE49-F238E27FC236}">
                <a16:creationId xmlns:a16="http://schemas.microsoft.com/office/drawing/2014/main" id="{6ED5C1A1-CD8F-C448-899B-8DB0D95AC0FC}"/>
              </a:ext>
            </a:extLst>
          </p:cNvPr>
          <p:cNvSpPr>
            <a:spLocks noGrp="1"/>
          </p:cNvSpPr>
          <p:nvPr>
            <p:ph type="title"/>
          </p:nvPr>
        </p:nvSpPr>
        <p:spPr>
          <a:xfrm>
            <a:off x="924024" y="734127"/>
            <a:ext cx="6901315" cy="398926"/>
          </a:xfrm>
          <a:prstGeom prst="rect">
            <a:avLst/>
          </a:prstGeom>
        </p:spPr>
        <p:txBody>
          <a:bodyPr vert="horz" lIns="0" tIns="0" rIns="0" bIns="0" rtlCol="0" anchor="t" anchorCtr="0">
            <a:noAutofit/>
          </a:bodyPr>
          <a:lstStyle/>
          <a:p>
            <a:r>
              <a:rPr lang="en-GB"/>
              <a:t>Click to edit Master title style</a:t>
            </a:r>
            <a:endParaRPr lang="en-US"/>
          </a:p>
        </p:txBody>
      </p:sp>
      <p:sp>
        <p:nvSpPr>
          <p:cNvPr id="9" name="Content Placeholder 2">
            <a:extLst>
              <a:ext uri="{FF2B5EF4-FFF2-40B4-BE49-F238E27FC236}">
                <a16:creationId xmlns:a16="http://schemas.microsoft.com/office/drawing/2014/main" id="{EA9362EB-3865-394C-9445-6A86655955E3}"/>
              </a:ext>
            </a:extLst>
          </p:cNvPr>
          <p:cNvSpPr>
            <a:spLocks noGrp="1"/>
          </p:cNvSpPr>
          <p:nvPr>
            <p:ph idx="14"/>
          </p:nvPr>
        </p:nvSpPr>
        <p:spPr>
          <a:xfrm>
            <a:off x="4511658" y="2144045"/>
            <a:ext cx="3313680" cy="2286428"/>
          </a:xfrm>
        </p:spPr>
        <p:txBody>
          <a:bodyPr>
            <a:normAutofit/>
          </a:bodyPr>
          <a:lstStyle>
            <a:lvl1pPr marL="0" indent="0">
              <a:spcBef>
                <a:spcPts val="0"/>
              </a:spcBef>
              <a:spcAft>
                <a:spcPts val="1800"/>
              </a:spcAft>
              <a:buNone/>
              <a:defRPr sz="1400" b="0">
                <a:solidFill>
                  <a:srgbClr val="000000"/>
                </a:solidFill>
              </a:defRPr>
            </a:lvl1pPr>
            <a:lvl2pPr marL="457200" indent="0">
              <a:buNone/>
              <a:defRPr>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GB"/>
              <a:t>Click to edit Master text styles</a:t>
            </a:r>
          </a:p>
        </p:txBody>
      </p:sp>
      <p:sp>
        <p:nvSpPr>
          <p:cNvPr id="10" name="Text Placeholder 12">
            <a:extLst>
              <a:ext uri="{FF2B5EF4-FFF2-40B4-BE49-F238E27FC236}">
                <a16:creationId xmlns:a16="http://schemas.microsoft.com/office/drawing/2014/main" id="{8B6EABBE-8F48-3F4E-97C6-799D94CEFAFA}"/>
              </a:ext>
            </a:extLst>
          </p:cNvPr>
          <p:cNvSpPr>
            <a:spLocks noGrp="1"/>
          </p:cNvSpPr>
          <p:nvPr>
            <p:ph type="body" sz="quarter" idx="13"/>
          </p:nvPr>
        </p:nvSpPr>
        <p:spPr>
          <a:xfrm>
            <a:off x="924023" y="1497456"/>
            <a:ext cx="6901315" cy="282186"/>
          </a:xfrm>
        </p:spPr>
        <p:txBody>
          <a:bodyPr>
            <a:normAutofit/>
          </a:bodyPr>
          <a:lstStyle>
            <a:lvl1pPr marL="0" indent="0">
              <a:spcBef>
                <a:spcPts val="0"/>
              </a:spcBef>
              <a:spcAft>
                <a:spcPts val="1200"/>
              </a:spcAft>
              <a:buNone/>
              <a:defRPr sz="1800" b="1" spc="0">
                <a:solidFill>
                  <a:srgbClr val="62B5BB"/>
                </a:solidFill>
              </a:defRPr>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GB"/>
              <a:t>Click to edit Master text styles</a:t>
            </a:r>
          </a:p>
        </p:txBody>
      </p:sp>
    </p:spTree>
    <p:extLst>
      <p:ext uri="{BB962C8B-B14F-4D97-AF65-F5344CB8AC3E}">
        <p14:creationId xmlns:p14="http://schemas.microsoft.com/office/powerpoint/2010/main" val="121712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a:spLocks noChangeAspect="1"/>
          </p:cNvSpPr>
          <p:nvPr/>
        </p:nvSpPr>
        <p:spPr>
          <a:xfrm>
            <a:off x="23445" y="0"/>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10" name="Picture 9" descr="A picture containing paper, wheel, table&#10;&#10;Description automatically generated">
            <a:extLst>
              <a:ext uri="{FF2B5EF4-FFF2-40B4-BE49-F238E27FC236}">
                <a16:creationId xmlns:a16="http://schemas.microsoft.com/office/drawing/2014/main" id="{D159E560-5DE8-1D43-B65A-B286F90C470D}"/>
              </a:ext>
            </a:extLst>
          </p:cNvPr>
          <p:cNvPicPr>
            <a:picLocks noChangeAspect="1"/>
          </p:cNvPicPr>
          <p:nvPr userDrawn="1"/>
        </p:nvPicPr>
        <p:blipFill>
          <a:blip r:embed="rId2"/>
          <a:stretch>
            <a:fillRect/>
          </a:stretch>
        </p:blipFill>
        <p:spPr>
          <a:xfrm>
            <a:off x="3441433" y="0"/>
            <a:ext cx="5726012" cy="2187019"/>
          </a:xfrm>
          <a:prstGeom prst="rect">
            <a:avLst/>
          </a:prstGeom>
        </p:spPr>
      </p:pic>
      <p:sp>
        <p:nvSpPr>
          <p:cNvPr id="2" name="Title 1"/>
          <p:cNvSpPr>
            <a:spLocks noGrp="1" noChangeAspect="1"/>
          </p:cNvSpPr>
          <p:nvPr>
            <p:ph type="ctrTitle" hasCustomPrompt="1"/>
          </p:nvPr>
        </p:nvSpPr>
        <p:spPr>
          <a:xfrm>
            <a:off x="551468" y="2283970"/>
            <a:ext cx="8041063" cy="608949"/>
          </a:xfrm>
        </p:spPr>
        <p:txBody>
          <a:bodyPr wrap="square" lIns="0" anchor="b">
            <a:spAutoFit/>
          </a:bodyPr>
          <a:lstStyle>
            <a:lvl1pPr algn="ctr">
              <a:lnSpc>
                <a:spcPts val="4400"/>
              </a:lnSpc>
              <a:defRPr sz="3200" b="1" i="0" spc="0" baseline="0">
                <a:solidFill>
                  <a:srgbClr val="003145"/>
                </a:solidFill>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noChangeAspect="1"/>
          </p:cNvSpPr>
          <p:nvPr>
            <p:ph type="subTitle" idx="1" hasCustomPrompt="1"/>
          </p:nvPr>
        </p:nvSpPr>
        <p:spPr>
          <a:xfrm>
            <a:off x="551468" y="3017976"/>
            <a:ext cx="8041063" cy="338554"/>
          </a:xfrm>
        </p:spPr>
        <p:txBody>
          <a:bodyPr wrap="square" lIns="0">
            <a:spAutoFit/>
          </a:bodyPr>
          <a:lstStyle>
            <a:lvl1pPr marL="0" indent="0" algn="ctr">
              <a:buNone/>
              <a:defRPr sz="1600" b="0">
                <a:solidFill>
                  <a:srgbClr val="00314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5" name="Picture 7">
            <a:extLst>
              <a:ext uri="{FF2B5EF4-FFF2-40B4-BE49-F238E27FC236}">
                <a16:creationId xmlns:a16="http://schemas.microsoft.com/office/drawing/2014/main" id="{A5B7EAB1-6BF0-1743-92AA-0CB1226F612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5795" t="-5994" r="-5795" b="-5994"/>
          <a:stretch/>
        </p:blipFill>
        <p:spPr bwMode="auto">
          <a:xfrm>
            <a:off x="7511875" y="4280636"/>
            <a:ext cx="1249363" cy="56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5837EC0E-6981-BC45-A91E-EB8E37E4B767}"/>
              </a:ext>
            </a:extLst>
          </p:cNvPr>
          <p:cNvPicPr>
            <a:picLocks noChangeAspect="1"/>
          </p:cNvPicPr>
          <p:nvPr userDrawn="1"/>
        </p:nvPicPr>
        <p:blipFill>
          <a:blip r:embed="rId4"/>
          <a:srcRect/>
          <a:stretch/>
        </p:blipFill>
        <p:spPr>
          <a:xfrm>
            <a:off x="5488849" y="4247604"/>
            <a:ext cx="1761634" cy="366420"/>
          </a:xfrm>
          <a:prstGeom prst="rect">
            <a:avLst/>
          </a:prstGeom>
        </p:spPr>
      </p:pic>
      <p:sp>
        <p:nvSpPr>
          <p:cNvPr id="8" name="Rectangle 7">
            <a:extLst>
              <a:ext uri="{FF2B5EF4-FFF2-40B4-BE49-F238E27FC236}">
                <a16:creationId xmlns:a16="http://schemas.microsoft.com/office/drawing/2014/main" id="{E2E48103-EAD3-1F49-92DD-927D192E7599}"/>
              </a:ext>
            </a:extLst>
          </p:cNvPr>
          <p:cNvSpPr/>
          <p:nvPr userDrawn="1"/>
        </p:nvSpPr>
        <p:spPr>
          <a:xfrm>
            <a:off x="712421" y="3973160"/>
            <a:ext cx="2306899" cy="629531"/>
          </a:xfrm>
          <a:prstGeom prst="rect">
            <a:avLst/>
          </a:prstGeom>
        </p:spPr>
        <p:txBody>
          <a:bodyPr wrap="square" lIns="0" tIns="0" rIns="0" bIns="0" anchor="b" anchorCtr="0">
            <a:spAutoFit/>
          </a:bodyPr>
          <a:lstStyle/>
          <a:p>
            <a:pPr>
              <a:lnSpc>
                <a:spcPts val="1040"/>
              </a:lnSpc>
            </a:pPr>
            <a:r>
              <a:rPr lang="en-US" sz="700" b="0" i="0" err="1">
                <a:solidFill>
                  <a:schemeClr val="tx1"/>
                </a:solidFill>
                <a:latin typeface="Arial" panose="020B0604020202020204" pitchFamily="34" charset="0"/>
                <a:cs typeface="Arial" panose="020B0604020202020204" pitchFamily="34" charset="0"/>
              </a:rPr>
              <a:t>rmit.edu.au</a:t>
            </a:r>
            <a:r>
              <a:rPr lang="en-US" sz="700" b="0" i="0">
                <a:solidFill>
                  <a:schemeClr val="tx1"/>
                </a:solidFill>
                <a:latin typeface="Arial" panose="020B0604020202020204" pitchFamily="34" charset="0"/>
                <a:cs typeface="Arial" panose="020B0604020202020204" pitchFamily="34" charset="0"/>
              </a:rPr>
              <a:t>/</a:t>
            </a:r>
            <a:r>
              <a:rPr lang="en-US" sz="700" b="0" i="0" err="1">
                <a:solidFill>
                  <a:schemeClr val="tx1"/>
                </a:solidFill>
                <a:latin typeface="Arial" panose="020B0604020202020204" pitchFamily="34" charset="0"/>
                <a:cs typeface="Arial" panose="020B0604020202020204" pitchFamily="34" charset="0"/>
              </a:rPr>
              <a:t>defence</a:t>
            </a:r>
            <a:r>
              <a:rPr lang="en-US" sz="700" b="0" i="0">
                <a:solidFill>
                  <a:schemeClr val="tx1"/>
                </a:solidFill>
                <a:latin typeface="Arial" panose="020B0604020202020204" pitchFamily="34" charset="0"/>
                <a:cs typeface="Arial" panose="020B0604020202020204" pitchFamily="34" charset="0"/>
              </a:rPr>
              <a:t>-aerospace</a:t>
            </a:r>
          </a:p>
          <a:p>
            <a:pPr>
              <a:lnSpc>
                <a:spcPts val="1040"/>
              </a:lnSpc>
            </a:pPr>
            <a:r>
              <a:rPr lang="en-US" sz="700" b="0" i="0" err="1">
                <a:solidFill>
                  <a:schemeClr val="tx1"/>
                </a:solidFill>
                <a:latin typeface="Arial" panose="020B0604020202020204" pitchFamily="34" charset="0"/>
                <a:cs typeface="Arial" panose="020B0604020202020204" pitchFamily="34" charset="0"/>
              </a:rPr>
              <a:t>defence&amp;aerospace@rmit.edu.au</a:t>
            </a:r>
            <a:endParaRPr lang="en-US" sz="700" b="0" i="0">
              <a:solidFill>
                <a:schemeClr val="tx1"/>
              </a:solidFill>
              <a:latin typeface="Arial" panose="020B0604020202020204" pitchFamily="34" charset="0"/>
              <a:cs typeface="Arial" panose="020B0604020202020204" pitchFamily="34" charset="0"/>
            </a:endParaRPr>
          </a:p>
          <a:p>
            <a:pPr>
              <a:lnSpc>
                <a:spcPts val="1040"/>
              </a:lnSpc>
            </a:pPr>
            <a:r>
              <a:rPr lang="en-US" sz="700" b="0" i="0">
                <a:solidFill>
                  <a:schemeClr val="tx1"/>
                </a:solidFill>
                <a:latin typeface="Arial" panose="020B0604020202020204" pitchFamily="34" charset="0"/>
                <a:cs typeface="Arial" panose="020B0604020202020204" pitchFamily="34" charset="0"/>
              </a:rPr>
              <a:t>@</a:t>
            </a:r>
            <a:r>
              <a:rPr lang="en-US" sz="700" b="0" i="0" err="1">
                <a:solidFill>
                  <a:schemeClr val="tx1"/>
                </a:solidFill>
                <a:latin typeface="Arial" panose="020B0604020202020204" pitchFamily="34" charset="0"/>
                <a:cs typeface="Arial" panose="020B0604020202020204" pitchFamily="34" charset="0"/>
              </a:rPr>
              <a:t>DefenceAeroRMIT</a:t>
            </a:r>
            <a:r>
              <a:rPr lang="en-US" sz="700" b="0" i="0">
                <a:solidFill>
                  <a:schemeClr val="tx1"/>
                </a:solidFill>
                <a:latin typeface="Arial" panose="020B0604020202020204" pitchFamily="34" charset="0"/>
                <a:cs typeface="Arial" panose="020B0604020202020204" pitchFamily="34" charset="0"/>
              </a:rPr>
              <a:t> </a:t>
            </a:r>
          </a:p>
          <a:p>
            <a:pPr>
              <a:lnSpc>
                <a:spcPts val="1040"/>
              </a:lnSpc>
            </a:pPr>
            <a:r>
              <a:rPr lang="en-US" sz="700" b="0" i="0">
                <a:solidFill>
                  <a:schemeClr val="tx1"/>
                </a:solidFill>
                <a:latin typeface="Arial" panose="020B0604020202020204" pitchFamily="34" charset="0"/>
                <a:cs typeface="Arial" panose="020B0604020202020204" pitchFamily="34" charset="0"/>
              </a:rPr>
              <a:t>@</a:t>
            </a:r>
            <a:r>
              <a:rPr lang="en-US" sz="700" b="0" i="0" err="1">
                <a:solidFill>
                  <a:schemeClr val="tx1"/>
                </a:solidFill>
                <a:latin typeface="Arial" panose="020B0604020202020204" pitchFamily="34" charset="0"/>
                <a:cs typeface="Arial" panose="020B0604020202020204" pitchFamily="34" charset="0"/>
              </a:rPr>
              <a:t>DefenceAerospaceRMIT</a:t>
            </a:r>
            <a:endParaRPr lang="en-US" sz="700" b="0" i="0">
              <a:solidFill>
                <a:schemeClr val="tx1"/>
              </a:solidFill>
              <a:latin typeface="Arial" panose="020B0604020202020204" pitchFamily="34" charset="0"/>
              <a:cs typeface="Arial" panose="020B0604020202020204" pitchFamily="34" charset="0"/>
            </a:endParaRPr>
          </a:p>
          <a:p>
            <a:pPr>
              <a:lnSpc>
                <a:spcPts val="1040"/>
              </a:lnSpc>
            </a:pPr>
            <a:r>
              <a:rPr lang="en-US" sz="700" b="0" i="0" err="1">
                <a:solidFill>
                  <a:schemeClr val="tx1"/>
                </a:solidFill>
                <a:latin typeface="Arial" panose="020B0604020202020204" pitchFamily="34" charset="0"/>
                <a:cs typeface="Arial" panose="020B0604020202020204" pitchFamily="34" charset="0"/>
              </a:rPr>
              <a:t>linkedin.com</a:t>
            </a:r>
            <a:r>
              <a:rPr lang="en-US" sz="700" b="0" i="0">
                <a:solidFill>
                  <a:schemeClr val="tx1"/>
                </a:solidFill>
                <a:latin typeface="Arial" panose="020B0604020202020204" pitchFamily="34" charset="0"/>
                <a:cs typeface="Arial" panose="020B0604020202020204" pitchFamily="34" charset="0"/>
              </a:rPr>
              <a:t>/company/</a:t>
            </a:r>
            <a:r>
              <a:rPr lang="en-US" sz="700" b="0" i="0" err="1">
                <a:solidFill>
                  <a:schemeClr val="tx1"/>
                </a:solidFill>
                <a:latin typeface="Arial" panose="020B0604020202020204" pitchFamily="34" charset="0"/>
                <a:cs typeface="Arial" panose="020B0604020202020204" pitchFamily="34" charset="0"/>
              </a:rPr>
              <a:t>defenceaerospacermit</a:t>
            </a:r>
            <a:endParaRPr lang="en-US" sz="700" b="0" i="0">
              <a:solidFill>
                <a:schemeClr val="tx1"/>
              </a:solidFill>
              <a:latin typeface="Arial" panose="020B060402020202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76DDAB7E-0CC1-BC4B-829C-17EBAA8A5760}"/>
              </a:ext>
            </a:extLst>
          </p:cNvPr>
          <p:cNvPicPr>
            <a:picLocks noChangeAspect="1"/>
          </p:cNvPicPr>
          <p:nvPr userDrawn="1"/>
        </p:nvPicPr>
        <p:blipFill>
          <a:blip r:embed="rId5"/>
          <a:stretch>
            <a:fillRect/>
          </a:stretch>
        </p:blipFill>
        <p:spPr>
          <a:xfrm>
            <a:off x="551468" y="3973160"/>
            <a:ext cx="121632" cy="121632"/>
          </a:xfrm>
          <a:prstGeom prst="rect">
            <a:avLst/>
          </a:prstGeom>
        </p:spPr>
      </p:pic>
      <p:pic>
        <p:nvPicPr>
          <p:cNvPr id="11" name="Picture 10">
            <a:extLst>
              <a:ext uri="{FF2B5EF4-FFF2-40B4-BE49-F238E27FC236}">
                <a16:creationId xmlns:a16="http://schemas.microsoft.com/office/drawing/2014/main" id="{8D3FC712-6097-0E4B-A323-16B06B9604E7}"/>
              </a:ext>
            </a:extLst>
          </p:cNvPr>
          <p:cNvPicPr>
            <a:picLocks noChangeAspect="1"/>
          </p:cNvPicPr>
          <p:nvPr userDrawn="1"/>
        </p:nvPicPr>
        <p:blipFill>
          <a:blip r:embed="rId6"/>
          <a:srcRect/>
          <a:stretch/>
        </p:blipFill>
        <p:spPr>
          <a:xfrm>
            <a:off x="551468" y="4103335"/>
            <a:ext cx="121632" cy="121632"/>
          </a:xfrm>
          <a:prstGeom prst="rect">
            <a:avLst/>
          </a:prstGeom>
        </p:spPr>
      </p:pic>
      <p:pic>
        <p:nvPicPr>
          <p:cNvPr id="12" name="Picture 11">
            <a:extLst>
              <a:ext uri="{FF2B5EF4-FFF2-40B4-BE49-F238E27FC236}">
                <a16:creationId xmlns:a16="http://schemas.microsoft.com/office/drawing/2014/main" id="{9D7CC6EB-7265-8B4F-9663-6FDF99127F6A}"/>
              </a:ext>
            </a:extLst>
          </p:cNvPr>
          <p:cNvPicPr>
            <a:picLocks noChangeAspect="1"/>
          </p:cNvPicPr>
          <p:nvPr userDrawn="1"/>
        </p:nvPicPr>
        <p:blipFill>
          <a:blip r:embed="rId7"/>
          <a:srcRect/>
          <a:stretch/>
        </p:blipFill>
        <p:spPr>
          <a:xfrm>
            <a:off x="551468" y="4233510"/>
            <a:ext cx="121632" cy="121632"/>
          </a:xfrm>
          <a:prstGeom prst="rect">
            <a:avLst/>
          </a:prstGeom>
        </p:spPr>
      </p:pic>
      <p:pic>
        <p:nvPicPr>
          <p:cNvPr id="13" name="Picture 12">
            <a:extLst>
              <a:ext uri="{FF2B5EF4-FFF2-40B4-BE49-F238E27FC236}">
                <a16:creationId xmlns:a16="http://schemas.microsoft.com/office/drawing/2014/main" id="{6DD71696-7DCD-D948-B8AD-C7699E904D1E}"/>
              </a:ext>
            </a:extLst>
          </p:cNvPr>
          <p:cNvPicPr>
            <a:picLocks noChangeAspect="1"/>
          </p:cNvPicPr>
          <p:nvPr userDrawn="1"/>
        </p:nvPicPr>
        <p:blipFill>
          <a:blip r:embed="rId8"/>
          <a:srcRect/>
          <a:stretch/>
        </p:blipFill>
        <p:spPr>
          <a:xfrm>
            <a:off x="551468" y="4363685"/>
            <a:ext cx="121632" cy="121632"/>
          </a:xfrm>
          <a:prstGeom prst="rect">
            <a:avLst/>
          </a:prstGeom>
        </p:spPr>
      </p:pic>
      <p:pic>
        <p:nvPicPr>
          <p:cNvPr id="14" name="Picture 13">
            <a:extLst>
              <a:ext uri="{FF2B5EF4-FFF2-40B4-BE49-F238E27FC236}">
                <a16:creationId xmlns:a16="http://schemas.microsoft.com/office/drawing/2014/main" id="{0085440F-D740-5540-8D80-6C5D40214513}"/>
              </a:ext>
            </a:extLst>
          </p:cNvPr>
          <p:cNvPicPr>
            <a:picLocks noChangeAspect="1"/>
          </p:cNvPicPr>
          <p:nvPr userDrawn="1"/>
        </p:nvPicPr>
        <p:blipFill>
          <a:blip r:embed="rId9"/>
          <a:srcRect/>
          <a:stretch/>
        </p:blipFill>
        <p:spPr>
          <a:xfrm>
            <a:off x="551468" y="4493860"/>
            <a:ext cx="121632" cy="121632"/>
          </a:xfrm>
          <a:prstGeom prst="rect">
            <a:avLst/>
          </a:prstGeom>
        </p:spPr>
      </p:pic>
    </p:spTree>
    <p:extLst>
      <p:ext uri="{BB962C8B-B14F-4D97-AF65-F5344CB8AC3E}">
        <p14:creationId xmlns:p14="http://schemas.microsoft.com/office/powerpoint/2010/main" val="240039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5143500"/>
          </a:xfrm>
          <a:prstGeom prst="rect">
            <a:avLst/>
          </a:prstGeom>
          <a:solidFill>
            <a:srgbClr val="62B5BB"/>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7" name="Picture 6" descr="A picture containing snow, large, parked&#10;&#10;Description automatically generated">
            <a:extLst>
              <a:ext uri="{FF2B5EF4-FFF2-40B4-BE49-F238E27FC236}">
                <a16:creationId xmlns:a16="http://schemas.microsoft.com/office/drawing/2014/main" id="{846310B8-DD87-7C4B-8454-9353734B0D95}"/>
              </a:ext>
            </a:extLst>
          </p:cNvPr>
          <p:cNvPicPr>
            <a:picLocks noChangeAspect="1"/>
          </p:cNvPicPr>
          <p:nvPr userDrawn="1"/>
        </p:nvPicPr>
        <p:blipFill>
          <a:blip r:embed="rId2"/>
          <a:stretch>
            <a:fillRect/>
          </a:stretch>
        </p:blipFill>
        <p:spPr>
          <a:xfrm>
            <a:off x="0" y="0"/>
            <a:ext cx="4572000" cy="5130800"/>
          </a:xfrm>
          <a:prstGeom prst="rect">
            <a:avLst/>
          </a:prstGeom>
        </p:spPr>
      </p:pic>
      <p:sp>
        <p:nvSpPr>
          <p:cNvPr id="2" name="Title 1"/>
          <p:cNvSpPr>
            <a:spLocks noGrp="1" noChangeAspect="1"/>
          </p:cNvSpPr>
          <p:nvPr>
            <p:ph type="ctrTitle" hasCustomPrompt="1"/>
          </p:nvPr>
        </p:nvSpPr>
        <p:spPr>
          <a:xfrm>
            <a:off x="545819" y="528646"/>
            <a:ext cx="3471545" cy="1645130"/>
          </a:xfrm>
        </p:spPr>
        <p:txBody>
          <a:bodyPr wrap="square" lIns="0" tIns="0" rIns="0" bIns="0" anchor="t">
            <a:spAutoFit/>
          </a:bodyPr>
          <a:lstStyle>
            <a:lvl1pPr algn="l">
              <a:lnSpc>
                <a:spcPts val="4400"/>
              </a:lnSpc>
              <a:defRPr sz="3200" spc="0" baseline="0">
                <a:solidFill>
                  <a:schemeClr val="bg1"/>
                </a:solidFill>
              </a:defRPr>
            </a:lvl1pPr>
          </a:lstStyle>
          <a:p>
            <a:r>
              <a:rPr lang="en-US"/>
              <a:t>CLICK TO EDIT MASTER TITLE STYLE</a:t>
            </a:r>
          </a:p>
        </p:txBody>
      </p:sp>
      <p:sp>
        <p:nvSpPr>
          <p:cNvPr id="3" name="Subtitle 2"/>
          <p:cNvSpPr>
            <a:spLocks noGrp="1" noChangeAspect="1"/>
          </p:cNvSpPr>
          <p:nvPr>
            <p:ph type="subTitle" idx="1"/>
          </p:nvPr>
        </p:nvSpPr>
        <p:spPr>
          <a:xfrm>
            <a:off x="5117819" y="648063"/>
            <a:ext cx="3480362" cy="553998"/>
          </a:xfrm>
        </p:spPr>
        <p:txBody>
          <a:bodyPr wrap="square" lIns="0" tIns="0" rIns="0" bIns="0">
            <a:sp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9" name="Text Placeholder 7">
            <a:extLst>
              <a:ext uri="{FF2B5EF4-FFF2-40B4-BE49-F238E27FC236}">
                <a16:creationId xmlns:a16="http://schemas.microsoft.com/office/drawing/2014/main" id="{ADDE9187-0F65-374E-8F12-1B32AC422DD4}"/>
              </a:ext>
            </a:extLst>
          </p:cNvPr>
          <p:cNvSpPr>
            <a:spLocks noGrp="1"/>
          </p:cNvSpPr>
          <p:nvPr>
            <p:ph type="body" sz="quarter" idx="15"/>
          </p:nvPr>
        </p:nvSpPr>
        <p:spPr>
          <a:xfrm>
            <a:off x="5117819" y="1473135"/>
            <a:ext cx="3471545" cy="3022301"/>
          </a:xfrm>
        </p:spPr>
        <p:txBody>
          <a:bodyPr/>
          <a:lstStyle>
            <a:lvl1pPr>
              <a:spcAft>
                <a:spcPts val="1800"/>
              </a:spcAft>
              <a:defRPr sz="1400" b="0">
                <a:solidFill>
                  <a:schemeClr val="bg1"/>
                </a:solidFill>
              </a:defRPr>
            </a:lvl1pPr>
            <a:lvl2pPr>
              <a:spcAft>
                <a:spcPts val="1800"/>
              </a:spcAft>
              <a:defRPr sz="1400">
                <a:solidFill>
                  <a:schemeClr val="bg1"/>
                </a:solidFill>
              </a:defRPr>
            </a:lvl2pPr>
            <a:lvl3pPr>
              <a:spcAft>
                <a:spcPts val="1800"/>
              </a:spcAft>
              <a:defRPr sz="1400">
                <a:solidFill>
                  <a:schemeClr val="bg1"/>
                </a:solidFill>
              </a:defRPr>
            </a:lvl3pPr>
            <a:lvl4pPr>
              <a:spcAft>
                <a:spcPts val="1800"/>
              </a:spcAft>
              <a:defRPr sz="1400">
                <a:solidFill>
                  <a:schemeClr val="bg1"/>
                </a:solidFill>
              </a:defRPr>
            </a:lvl4pPr>
            <a:lvl5pPr>
              <a:spcAft>
                <a:spcPts val="18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27179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5143500"/>
          </a:xfrm>
          <a:prstGeom prst="rect">
            <a:avLst/>
          </a:prstGeom>
          <a:solidFill>
            <a:srgbClr val="62B5BB"/>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7" name="Picture 6">
            <a:extLst>
              <a:ext uri="{FF2B5EF4-FFF2-40B4-BE49-F238E27FC236}">
                <a16:creationId xmlns:a16="http://schemas.microsoft.com/office/drawing/2014/main" id="{846310B8-DD87-7C4B-8454-9353734B0D95}"/>
              </a:ext>
            </a:extLst>
          </p:cNvPr>
          <p:cNvPicPr>
            <a:picLocks noChangeAspect="1"/>
          </p:cNvPicPr>
          <p:nvPr userDrawn="1"/>
        </p:nvPicPr>
        <p:blipFill>
          <a:blip r:embed="rId2"/>
          <a:srcRect/>
          <a:stretch/>
        </p:blipFill>
        <p:spPr>
          <a:xfrm>
            <a:off x="0" y="0"/>
            <a:ext cx="4572000" cy="5130800"/>
          </a:xfrm>
          <a:prstGeom prst="rect">
            <a:avLst/>
          </a:prstGeom>
        </p:spPr>
      </p:pic>
      <p:sp>
        <p:nvSpPr>
          <p:cNvPr id="2" name="Title 1"/>
          <p:cNvSpPr>
            <a:spLocks noGrp="1" noChangeAspect="1"/>
          </p:cNvSpPr>
          <p:nvPr>
            <p:ph type="ctrTitle" hasCustomPrompt="1"/>
          </p:nvPr>
        </p:nvSpPr>
        <p:spPr>
          <a:xfrm>
            <a:off x="545819" y="528646"/>
            <a:ext cx="3471545" cy="1645130"/>
          </a:xfrm>
        </p:spPr>
        <p:txBody>
          <a:bodyPr wrap="square" lIns="0" tIns="0" rIns="0" bIns="0" anchor="t">
            <a:spAutoFit/>
          </a:bodyPr>
          <a:lstStyle>
            <a:lvl1pPr algn="l">
              <a:lnSpc>
                <a:spcPts val="4400"/>
              </a:lnSpc>
              <a:defRPr sz="3200" spc="0" baseline="0">
                <a:solidFill>
                  <a:schemeClr val="bg1"/>
                </a:solidFill>
              </a:defRPr>
            </a:lvl1pPr>
          </a:lstStyle>
          <a:p>
            <a:r>
              <a:rPr lang="en-US"/>
              <a:t>CLICK TO EDIT MASTER TITLE STYLE</a:t>
            </a:r>
          </a:p>
        </p:txBody>
      </p:sp>
      <p:sp>
        <p:nvSpPr>
          <p:cNvPr id="3" name="Subtitle 2"/>
          <p:cNvSpPr>
            <a:spLocks noGrp="1" noChangeAspect="1"/>
          </p:cNvSpPr>
          <p:nvPr>
            <p:ph type="subTitle" idx="1"/>
          </p:nvPr>
        </p:nvSpPr>
        <p:spPr>
          <a:xfrm>
            <a:off x="5117819" y="648063"/>
            <a:ext cx="3480362" cy="553998"/>
          </a:xfrm>
        </p:spPr>
        <p:txBody>
          <a:bodyPr wrap="square" lIns="0" tIns="0" rIns="0" bIns="0">
            <a:sp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0" name="Text Placeholder 7">
            <a:extLst>
              <a:ext uri="{FF2B5EF4-FFF2-40B4-BE49-F238E27FC236}">
                <a16:creationId xmlns:a16="http://schemas.microsoft.com/office/drawing/2014/main" id="{AAB4D27E-8070-224F-91E3-7C4FDD824714}"/>
              </a:ext>
            </a:extLst>
          </p:cNvPr>
          <p:cNvSpPr>
            <a:spLocks noGrp="1"/>
          </p:cNvSpPr>
          <p:nvPr>
            <p:ph type="body" sz="quarter" idx="15"/>
          </p:nvPr>
        </p:nvSpPr>
        <p:spPr>
          <a:xfrm>
            <a:off x="5117819" y="1473135"/>
            <a:ext cx="3471545" cy="3022301"/>
          </a:xfrm>
        </p:spPr>
        <p:txBody>
          <a:bodyPr/>
          <a:lstStyle>
            <a:lvl1pPr>
              <a:spcAft>
                <a:spcPts val="1800"/>
              </a:spcAft>
              <a:defRPr sz="1400" b="0">
                <a:solidFill>
                  <a:schemeClr val="bg1"/>
                </a:solidFill>
              </a:defRPr>
            </a:lvl1pPr>
            <a:lvl2pPr>
              <a:spcAft>
                <a:spcPts val="1800"/>
              </a:spcAft>
              <a:defRPr sz="1400">
                <a:solidFill>
                  <a:schemeClr val="bg1"/>
                </a:solidFill>
              </a:defRPr>
            </a:lvl2pPr>
            <a:lvl3pPr>
              <a:spcAft>
                <a:spcPts val="1800"/>
              </a:spcAft>
              <a:defRPr sz="1400">
                <a:solidFill>
                  <a:schemeClr val="bg1"/>
                </a:solidFill>
              </a:defRPr>
            </a:lvl3pPr>
            <a:lvl4pPr>
              <a:spcAft>
                <a:spcPts val="1800"/>
              </a:spcAft>
              <a:defRPr sz="1400">
                <a:solidFill>
                  <a:schemeClr val="bg1"/>
                </a:solidFill>
              </a:defRPr>
            </a:lvl4pPr>
            <a:lvl5pPr>
              <a:spcAft>
                <a:spcPts val="18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68272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5143500"/>
          </a:xfrm>
          <a:prstGeom prst="rect">
            <a:avLst/>
          </a:prstGeom>
          <a:solidFill>
            <a:srgbClr val="62B5BB"/>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7" name="Picture 6">
            <a:extLst>
              <a:ext uri="{FF2B5EF4-FFF2-40B4-BE49-F238E27FC236}">
                <a16:creationId xmlns:a16="http://schemas.microsoft.com/office/drawing/2014/main" id="{846310B8-DD87-7C4B-8454-9353734B0D95}"/>
              </a:ext>
            </a:extLst>
          </p:cNvPr>
          <p:cNvPicPr>
            <a:picLocks noChangeAspect="1"/>
          </p:cNvPicPr>
          <p:nvPr userDrawn="1"/>
        </p:nvPicPr>
        <p:blipFill>
          <a:blip r:embed="rId2"/>
          <a:srcRect/>
          <a:stretch/>
        </p:blipFill>
        <p:spPr>
          <a:xfrm>
            <a:off x="0" y="0"/>
            <a:ext cx="4572000" cy="5130800"/>
          </a:xfrm>
          <a:prstGeom prst="rect">
            <a:avLst/>
          </a:prstGeom>
        </p:spPr>
      </p:pic>
      <p:sp>
        <p:nvSpPr>
          <p:cNvPr id="2" name="Title 1"/>
          <p:cNvSpPr>
            <a:spLocks noGrp="1" noChangeAspect="1"/>
          </p:cNvSpPr>
          <p:nvPr>
            <p:ph type="ctrTitle" hasCustomPrompt="1"/>
          </p:nvPr>
        </p:nvSpPr>
        <p:spPr>
          <a:xfrm>
            <a:off x="545819" y="528646"/>
            <a:ext cx="3471545" cy="1645130"/>
          </a:xfrm>
        </p:spPr>
        <p:txBody>
          <a:bodyPr wrap="square" lIns="0" tIns="0" rIns="0" bIns="0" anchor="t">
            <a:spAutoFit/>
          </a:bodyPr>
          <a:lstStyle>
            <a:lvl1pPr algn="l">
              <a:lnSpc>
                <a:spcPts val="4400"/>
              </a:lnSpc>
              <a:defRPr sz="3200" spc="0" baseline="0">
                <a:solidFill>
                  <a:schemeClr val="bg1"/>
                </a:solidFill>
              </a:defRPr>
            </a:lvl1pPr>
          </a:lstStyle>
          <a:p>
            <a:r>
              <a:rPr lang="en-US"/>
              <a:t>CLICK TO EDIT MASTER TITLE STYLE</a:t>
            </a:r>
          </a:p>
        </p:txBody>
      </p:sp>
      <p:sp>
        <p:nvSpPr>
          <p:cNvPr id="3" name="Subtitle 2"/>
          <p:cNvSpPr>
            <a:spLocks noGrp="1" noChangeAspect="1"/>
          </p:cNvSpPr>
          <p:nvPr>
            <p:ph type="subTitle" idx="1"/>
          </p:nvPr>
        </p:nvSpPr>
        <p:spPr>
          <a:xfrm>
            <a:off x="5117819" y="648063"/>
            <a:ext cx="3480362" cy="553998"/>
          </a:xfrm>
        </p:spPr>
        <p:txBody>
          <a:bodyPr wrap="square" lIns="0" tIns="0" rIns="0" bIns="0">
            <a:sp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0" name="Text Placeholder 7">
            <a:extLst>
              <a:ext uri="{FF2B5EF4-FFF2-40B4-BE49-F238E27FC236}">
                <a16:creationId xmlns:a16="http://schemas.microsoft.com/office/drawing/2014/main" id="{3527CAC8-796A-1C41-8D52-4FBE080974E0}"/>
              </a:ext>
            </a:extLst>
          </p:cNvPr>
          <p:cNvSpPr>
            <a:spLocks noGrp="1"/>
          </p:cNvSpPr>
          <p:nvPr>
            <p:ph type="body" sz="quarter" idx="15"/>
          </p:nvPr>
        </p:nvSpPr>
        <p:spPr>
          <a:xfrm>
            <a:off x="5117819" y="1473135"/>
            <a:ext cx="3471545" cy="3022301"/>
          </a:xfrm>
        </p:spPr>
        <p:txBody>
          <a:bodyPr/>
          <a:lstStyle>
            <a:lvl1pPr>
              <a:spcAft>
                <a:spcPts val="1800"/>
              </a:spcAft>
              <a:defRPr sz="1400" b="0">
                <a:solidFill>
                  <a:schemeClr val="bg1"/>
                </a:solidFill>
              </a:defRPr>
            </a:lvl1pPr>
            <a:lvl2pPr>
              <a:spcAft>
                <a:spcPts val="1800"/>
              </a:spcAft>
              <a:defRPr sz="1400">
                <a:solidFill>
                  <a:schemeClr val="bg1"/>
                </a:solidFill>
              </a:defRPr>
            </a:lvl2pPr>
            <a:lvl3pPr>
              <a:spcAft>
                <a:spcPts val="1800"/>
              </a:spcAft>
              <a:defRPr sz="1400">
                <a:solidFill>
                  <a:schemeClr val="bg1"/>
                </a:solidFill>
              </a:defRPr>
            </a:lvl3pPr>
            <a:lvl4pPr>
              <a:spcAft>
                <a:spcPts val="1800"/>
              </a:spcAft>
              <a:defRPr sz="1400">
                <a:solidFill>
                  <a:schemeClr val="bg1"/>
                </a:solidFill>
              </a:defRPr>
            </a:lvl4pPr>
            <a:lvl5pPr>
              <a:spcAft>
                <a:spcPts val="18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58813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5143500"/>
          </a:xfrm>
          <a:prstGeom prst="rect">
            <a:avLst/>
          </a:prstGeom>
          <a:solidFill>
            <a:srgbClr val="62B5BB"/>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7" name="Picture 6">
            <a:extLst>
              <a:ext uri="{FF2B5EF4-FFF2-40B4-BE49-F238E27FC236}">
                <a16:creationId xmlns:a16="http://schemas.microsoft.com/office/drawing/2014/main" id="{846310B8-DD87-7C4B-8454-9353734B0D95}"/>
              </a:ext>
            </a:extLst>
          </p:cNvPr>
          <p:cNvPicPr>
            <a:picLocks noChangeAspect="1"/>
          </p:cNvPicPr>
          <p:nvPr userDrawn="1"/>
        </p:nvPicPr>
        <p:blipFill>
          <a:blip r:embed="rId2"/>
          <a:srcRect/>
          <a:stretch/>
        </p:blipFill>
        <p:spPr>
          <a:xfrm>
            <a:off x="0" y="0"/>
            <a:ext cx="4572000" cy="5130800"/>
          </a:xfrm>
          <a:prstGeom prst="rect">
            <a:avLst/>
          </a:prstGeom>
        </p:spPr>
      </p:pic>
      <p:sp>
        <p:nvSpPr>
          <p:cNvPr id="2" name="Title 1"/>
          <p:cNvSpPr>
            <a:spLocks noGrp="1" noChangeAspect="1"/>
          </p:cNvSpPr>
          <p:nvPr>
            <p:ph type="ctrTitle" hasCustomPrompt="1"/>
          </p:nvPr>
        </p:nvSpPr>
        <p:spPr>
          <a:xfrm>
            <a:off x="545819" y="528646"/>
            <a:ext cx="3471545" cy="1645130"/>
          </a:xfrm>
        </p:spPr>
        <p:txBody>
          <a:bodyPr wrap="square" lIns="0" tIns="0" rIns="0" bIns="0" anchor="t">
            <a:spAutoFit/>
          </a:bodyPr>
          <a:lstStyle>
            <a:lvl1pPr algn="l">
              <a:lnSpc>
                <a:spcPts val="4400"/>
              </a:lnSpc>
              <a:defRPr sz="3200" spc="0" baseline="0">
                <a:solidFill>
                  <a:schemeClr val="bg1"/>
                </a:solidFill>
              </a:defRPr>
            </a:lvl1pPr>
          </a:lstStyle>
          <a:p>
            <a:r>
              <a:rPr lang="en-US"/>
              <a:t>CLICK TO EDIT MASTER TITLE STYLE</a:t>
            </a:r>
          </a:p>
        </p:txBody>
      </p:sp>
      <p:sp>
        <p:nvSpPr>
          <p:cNvPr id="3" name="Subtitle 2"/>
          <p:cNvSpPr>
            <a:spLocks noGrp="1" noChangeAspect="1"/>
          </p:cNvSpPr>
          <p:nvPr>
            <p:ph type="subTitle" idx="1"/>
          </p:nvPr>
        </p:nvSpPr>
        <p:spPr>
          <a:xfrm>
            <a:off x="5117819" y="648063"/>
            <a:ext cx="3480362" cy="553998"/>
          </a:xfrm>
        </p:spPr>
        <p:txBody>
          <a:bodyPr wrap="square" lIns="0" tIns="0" rIns="0" bIns="0">
            <a:sp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0" name="Text Placeholder 7">
            <a:extLst>
              <a:ext uri="{FF2B5EF4-FFF2-40B4-BE49-F238E27FC236}">
                <a16:creationId xmlns:a16="http://schemas.microsoft.com/office/drawing/2014/main" id="{AB65A5FA-1573-174A-A7F6-95A098D5F0E7}"/>
              </a:ext>
            </a:extLst>
          </p:cNvPr>
          <p:cNvSpPr>
            <a:spLocks noGrp="1"/>
          </p:cNvSpPr>
          <p:nvPr>
            <p:ph type="body" sz="quarter" idx="15"/>
          </p:nvPr>
        </p:nvSpPr>
        <p:spPr>
          <a:xfrm>
            <a:off x="5117819" y="1473135"/>
            <a:ext cx="3471545" cy="3022301"/>
          </a:xfrm>
        </p:spPr>
        <p:txBody>
          <a:bodyPr/>
          <a:lstStyle>
            <a:lvl1pPr>
              <a:spcAft>
                <a:spcPts val="1800"/>
              </a:spcAft>
              <a:defRPr sz="1400" b="0">
                <a:solidFill>
                  <a:schemeClr val="bg1"/>
                </a:solidFill>
              </a:defRPr>
            </a:lvl1pPr>
            <a:lvl2pPr>
              <a:spcAft>
                <a:spcPts val="1800"/>
              </a:spcAft>
              <a:defRPr sz="1400">
                <a:solidFill>
                  <a:schemeClr val="bg1"/>
                </a:solidFill>
              </a:defRPr>
            </a:lvl2pPr>
            <a:lvl3pPr>
              <a:spcAft>
                <a:spcPts val="1800"/>
              </a:spcAft>
              <a:defRPr sz="1400">
                <a:solidFill>
                  <a:schemeClr val="bg1"/>
                </a:solidFill>
              </a:defRPr>
            </a:lvl3pPr>
            <a:lvl4pPr>
              <a:spcAft>
                <a:spcPts val="1800"/>
              </a:spcAft>
              <a:defRPr sz="1400">
                <a:solidFill>
                  <a:schemeClr val="bg1"/>
                </a:solidFill>
              </a:defRPr>
            </a:lvl4pPr>
            <a:lvl5pPr>
              <a:spcAft>
                <a:spcPts val="18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973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5143500"/>
          </a:xfrm>
          <a:prstGeom prst="rect">
            <a:avLst/>
          </a:prstGeom>
          <a:solidFill>
            <a:srgbClr val="62B5BB"/>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7" name="Picture 6">
            <a:extLst>
              <a:ext uri="{FF2B5EF4-FFF2-40B4-BE49-F238E27FC236}">
                <a16:creationId xmlns:a16="http://schemas.microsoft.com/office/drawing/2014/main" id="{846310B8-DD87-7C4B-8454-9353734B0D95}"/>
              </a:ext>
            </a:extLst>
          </p:cNvPr>
          <p:cNvPicPr>
            <a:picLocks noChangeAspect="1"/>
          </p:cNvPicPr>
          <p:nvPr userDrawn="1"/>
        </p:nvPicPr>
        <p:blipFill>
          <a:blip r:embed="rId2"/>
          <a:srcRect/>
          <a:stretch/>
        </p:blipFill>
        <p:spPr>
          <a:xfrm>
            <a:off x="0" y="0"/>
            <a:ext cx="4572000" cy="5130800"/>
          </a:xfrm>
          <a:prstGeom prst="rect">
            <a:avLst/>
          </a:prstGeom>
        </p:spPr>
      </p:pic>
      <p:sp>
        <p:nvSpPr>
          <p:cNvPr id="2" name="Title 1"/>
          <p:cNvSpPr>
            <a:spLocks noGrp="1" noChangeAspect="1"/>
          </p:cNvSpPr>
          <p:nvPr>
            <p:ph type="ctrTitle" hasCustomPrompt="1"/>
          </p:nvPr>
        </p:nvSpPr>
        <p:spPr>
          <a:xfrm>
            <a:off x="545819" y="528646"/>
            <a:ext cx="3471545" cy="1645130"/>
          </a:xfrm>
        </p:spPr>
        <p:txBody>
          <a:bodyPr wrap="square" lIns="0" tIns="0" rIns="0" bIns="0" anchor="t">
            <a:spAutoFit/>
          </a:bodyPr>
          <a:lstStyle>
            <a:lvl1pPr algn="l">
              <a:lnSpc>
                <a:spcPts val="4400"/>
              </a:lnSpc>
              <a:defRPr sz="3200" spc="0" baseline="0">
                <a:solidFill>
                  <a:schemeClr val="bg1"/>
                </a:solidFill>
              </a:defRPr>
            </a:lvl1pPr>
          </a:lstStyle>
          <a:p>
            <a:r>
              <a:rPr lang="en-US"/>
              <a:t>CLICK TO EDIT MASTER TITLE STYLE</a:t>
            </a:r>
          </a:p>
        </p:txBody>
      </p:sp>
      <p:sp>
        <p:nvSpPr>
          <p:cNvPr id="3" name="Subtitle 2"/>
          <p:cNvSpPr>
            <a:spLocks noGrp="1" noChangeAspect="1"/>
          </p:cNvSpPr>
          <p:nvPr>
            <p:ph type="subTitle" idx="1"/>
          </p:nvPr>
        </p:nvSpPr>
        <p:spPr>
          <a:xfrm>
            <a:off x="5117819" y="648063"/>
            <a:ext cx="3480362" cy="553998"/>
          </a:xfrm>
        </p:spPr>
        <p:txBody>
          <a:bodyPr wrap="square" lIns="0" tIns="0" rIns="0" bIns="0">
            <a:sp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0" name="Text Placeholder 7">
            <a:extLst>
              <a:ext uri="{FF2B5EF4-FFF2-40B4-BE49-F238E27FC236}">
                <a16:creationId xmlns:a16="http://schemas.microsoft.com/office/drawing/2014/main" id="{2D49677A-8312-6142-8007-03704840C41A}"/>
              </a:ext>
            </a:extLst>
          </p:cNvPr>
          <p:cNvSpPr>
            <a:spLocks noGrp="1"/>
          </p:cNvSpPr>
          <p:nvPr>
            <p:ph type="body" sz="quarter" idx="15"/>
          </p:nvPr>
        </p:nvSpPr>
        <p:spPr>
          <a:xfrm>
            <a:off x="5117819" y="1473135"/>
            <a:ext cx="3471545" cy="3022301"/>
          </a:xfrm>
        </p:spPr>
        <p:txBody>
          <a:bodyPr/>
          <a:lstStyle>
            <a:lvl1pPr>
              <a:spcAft>
                <a:spcPts val="1800"/>
              </a:spcAft>
              <a:defRPr sz="1400" b="0">
                <a:solidFill>
                  <a:schemeClr val="bg1"/>
                </a:solidFill>
              </a:defRPr>
            </a:lvl1pPr>
            <a:lvl2pPr>
              <a:spcAft>
                <a:spcPts val="1800"/>
              </a:spcAft>
              <a:defRPr sz="1400">
                <a:solidFill>
                  <a:schemeClr val="bg1"/>
                </a:solidFill>
              </a:defRPr>
            </a:lvl2pPr>
            <a:lvl3pPr>
              <a:spcAft>
                <a:spcPts val="1800"/>
              </a:spcAft>
              <a:defRPr sz="1400">
                <a:solidFill>
                  <a:schemeClr val="bg1"/>
                </a:solidFill>
              </a:defRPr>
            </a:lvl3pPr>
            <a:lvl4pPr>
              <a:spcAft>
                <a:spcPts val="1800"/>
              </a:spcAft>
              <a:defRPr sz="1400">
                <a:solidFill>
                  <a:schemeClr val="bg1"/>
                </a:solidFill>
              </a:defRPr>
            </a:lvl4pPr>
            <a:lvl5pPr>
              <a:spcAft>
                <a:spcPts val="18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5021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5143500"/>
          </a:xfrm>
          <a:prstGeom prst="rect">
            <a:avLst/>
          </a:prstGeom>
          <a:solidFill>
            <a:srgbClr val="62B5BB"/>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7" name="Picture 6">
            <a:extLst>
              <a:ext uri="{FF2B5EF4-FFF2-40B4-BE49-F238E27FC236}">
                <a16:creationId xmlns:a16="http://schemas.microsoft.com/office/drawing/2014/main" id="{846310B8-DD87-7C4B-8454-9353734B0D95}"/>
              </a:ext>
            </a:extLst>
          </p:cNvPr>
          <p:cNvPicPr>
            <a:picLocks noChangeAspect="1"/>
          </p:cNvPicPr>
          <p:nvPr userDrawn="1"/>
        </p:nvPicPr>
        <p:blipFill>
          <a:blip r:embed="rId2"/>
          <a:srcRect/>
          <a:stretch/>
        </p:blipFill>
        <p:spPr>
          <a:xfrm>
            <a:off x="0" y="0"/>
            <a:ext cx="4572000" cy="5130800"/>
          </a:xfrm>
          <a:prstGeom prst="rect">
            <a:avLst/>
          </a:prstGeom>
        </p:spPr>
      </p:pic>
      <p:sp>
        <p:nvSpPr>
          <p:cNvPr id="2" name="Title 1"/>
          <p:cNvSpPr>
            <a:spLocks noGrp="1" noChangeAspect="1"/>
          </p:cNvSpPr>
          <p:nvPr>
            <p:ph type="ctrTitle" hasCustomPrompt="1"/>
          </p:nvPr>
        </p:nvSpPr>
        <p:spPr>
          <a:xfrm>
            <a:off x="545819" y="528646"/>
            <a:ext cx="3471545" cy="1645130"/>
          </a:xfrm>
        </p:spPr>
        <p:txBody>
          <a:bodyPr wrap="square" lIns="0" tIns="0" rIns="0" bIns="0" anchor="t">
            <a:spAutoFit/>
          </a:bodyPr>
          <a:lstStyle>
            <a:lvl1pPr algn="l">
              <a:lnSpc>
                <a:spcPts val="4400"/>
              </a:lnSpc>
              <a:defRPr sz="3200" spc="0" baseline="0">
                <a:solidFill>
                  <a:schemeClr val="bg1"/>
                </a:solidFill>
              </a:defRPr>
            </a:lvl1pPr>
          </a:lstStyle>
          <a:p>
            <a:r>
              <a:rPr lang="en-US"/>
              <a:t>CLICK TO EDIT MASTER TITLE STYLE</a:t>
            </a:r>
          </a:p>
        </p:txBody>
      </p:sp>
      <p:sp>
        <p:nvSpPr>
          <p:cNvPr id="3" name="Subtitle 2"/>
          <p:cNvSpPr>
            <a:spLocks noGrp="1" noChangeAspect="1"/>
          </p:cNvSpPr>
          <p:nvPr>
            <p:ph type="subTitle" idx="1"/>
          </p:nvPr>
        </p:nvSpPr>
        <p:spPr>
          <a:xfrm>
            <a:off x="5117819" y="648063"/>
            <a:ext cx="3480362" cy="553998"/>
          </a:xfrm>
        </p:spPr>
        <p:txBody>
          <a:bodyPr wrap="square" lIns="0" tIns="0" rIns="0" bIns="0">
            <a:sp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0" name="Text Placeholder 7">
            <a:extLst>
              <a:ext uri="{FF2B5EF4-FFF2-40B4-BE49-F238E27FC236}">
                <a16:creationId xmlns:a16="http://schemas.microsoft.com/office/drawing/2014/main" id="{553DB75F-6321-9C46-AAE6-D13A72CC8608}"/>
              </a:ext>
            </a:extLst>
          </p:cNvPr>
          <p:cNvSpPr>
            <a:spLocks noGrp="1"/>
          </p:cNvSpPr>
          <p:nvPr>
            <p:ph type="body" sz="quarter" idx="15"/>
          </p:nvPr>
        </p:nvSpPr>
        <p:spPr>
          <a:xfrm>
            <a:off x="5117819" y="1473135"/>
            <a:ext cx="3471545" cy="3022301"/>
          </a:xfrm>
        </p:spPr>
        <p:txBody>
          <a:bodyPr/>
          <a:lstStyle>
            <a:lvl1pPr>
              <a:spcAft>
                <a:spcPts val="1800"/>
              </a:spcAft>
              <a:defRPr sz="1400" b="0">
                <a:solidFill>
                  <a:schemeClr val="bg1"/>
                </a:solidFill>
              </a:defRPr>
            </a:lvl1pPr>
            <a:lvl2pPr>
              <a:spcAft>
                <a:spcPts val="1800"/>
              </a:spcAft>
              <a:defRPr sz="1400">
                <a:solidFill>
                  <a:schemeClr val="bg1"/>
                </a:solidFill>
              </a:defRPr>
            </a:lvl2pPr>
            <a:lvl3pPr>
              <a:spcAft>
                <a:spcPts val="1800"/>
              </a:spcAft>
              <a:defRPr sz="1400">
                <a:solidFill>
                  <a:schemeClr val="bg1"/>
                </a:solidFill>
              </a:defRPr>
            </a:lvl3pPr>
            <a:lvl4pPr>
              <a:spcAft>
                <a:spcPts val="1800"/>
              </a:spcAft>
              <a:defRPr sz="1400">
                <a:solidFill>
                  <a:schemeClr val="bg1"/>
                </a:solidFill>
              </a:defRPr>
            </a:lvl4pPr>
            <a:lvl5pPr>
              <a:spcAft>
                <a:spcPts val="18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42089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Rectangle 3"/>
          <p:cNvSpPr>
            <a:spLocks noChangeAspect="1"/>
          </p:cNvSpPr>
          <p:nvPr/>
        </p:nvSpPr>
        <p:spPr>
          <a:xfrm>
            <a:off x="0" y="0"/>
            <a:ext cx="9144000" cy="5143500"/>
          </a:xfrm>
          <a:prstGeom prst="rect">
            <a:avLst/>
          </a:prstGeom>
          <a:solidFill>
            <a:srgbClr val="62B5BB"/>
          </a:solid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en-US"/>
              <a:t>   </a:t>
            </a:r>
          </a:p>
        </p:txBody>
      </p:sp>
      <p:pic>
        <p:nvPicPr>
          <p:cNvPr id="7" name="Picture 6">
            <a:extLst>
              <a:ext uri="{FF2B5EF4-FFF2-40B4-BE49-F238E27FC236}">
                <a16:creationId xmlns:a16="http://schemas.microsoft.com/office/drawing/2014/main" id="{846310B8-DD87-7C4B-8454-9353734B0D95}"/>
              </a:ext>
            </a:extLst>
          </p:cNvPr>
          <p:cNvPicPr>
            <a:picLocks noChangeAspect="1"/>
          </p:cNvPicPr>
          <p:nvPr userDrawn="1"/>
        </p:nvPicPr>
        <p:blipFill>
          <a:blip r:embed="rId2"/>
          <a:srcRect/>
          <a:stretch/>
        </p:blipFill>
        <p:spPr>
          <a:xfrm>
            <a:off x="0" y="0"/>
            <a:ext cx="4572000" cy="5130800"/>
          </a:xfrm>
          <a:prstGeom prst="rect">
            <a:avLst/>
          </a:prstGeom>
        </p:spPr>
      </p:pic>
      <p:sp>
        <p:nvSpPr>
          <p:cNvPr id="2" name="Title 1"/>
          <p:cNvSpPr>
            <a:spLocks noGrp="1" noChangeAspect="1"/>
          </p:cNvSpPr>
          <p:nvPr>
            <p:ph type="ctrTitle" hasCustomPrompt="1"/>
          </p:nvPr>
        </p:nvSpPr>
        <p:spPr>
          <a:xfrm>
            <a:off x="545819" y="528646"/>
            <a:ext cx="3471545" cy="1645130"/>
          </a:xfrm>
        </p:spPr>
        <p:txBody>
          <a:bodyPr wrap="square" lIns="0" tIns="0" rIns="0" bIns="0" anchor="t">
            <a:spAutoFit/>
          </a:bodyPr>
          <a:lstStyle>
            <a:lvl1pPr algn="l">
              <a:lnSpc>
                <a:spcPts val="4400"/>
              </a:lnSpc>
              <a:defRPr sz="3200" spc="0" baseline="0">
                <a:solidFill>
                  <a:schemeClr val="bg1"/>
                </a:solidFill>
              </a:defRPr>
            </a:lvl1pPr>
          </a:lstStyle>
          <a:p>
            <a:r>
              <a:rPr lang="en-US"/>
              <a:t>CLICK TO EDIT MASTER TITLE STYLE</a:t>
            </a:r>
          </a:p>
        </p:txBody>
      </p:sp>
      <p:sp>
        <p:nvSpPr>
          <p:cNvPr id="3" name="Subtitle 2"/>
          <p:cNvSpPr>
            <a:spLocks noGrp="1" noChangeAspect="1"/>
          </p:cNvSpPr>
          <p:nvPr>
            <p:ph type="subTitle" idx="1"/>
          </p:nvPr>
        </p:nvSpPr>
        <p:spPr>
          <a:xfrm>
            <a:off x="5117819" y="648063"/>
            <a:ext cx="3480362" cy="553998"/>
          </a:xfrm>
        </p:spPr>
        <p:txBody>
          <a:bodyPr wrap="square" lIns="0" tIns="0" rIns="0" bIns="0">
            <a:spAutoFit/>
          </a:bodyPr>
          <a:lstStyle>
            <a:lvl1pPr marL="0" indent="0" algn="l">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0" name="Text Placeholder 7">
            <a:extLst>
              <a:ext uri="{FF2B5EF4-FFF2-40B4-BE49-F238E27FC236}">
                <a16:creationId xmlns:a16="http://schemas.microsoft.com/office/drawing/2014/main" id="{553DB75F-6321-9C46-AAE6-D13A72CC8608}"/>
              </a:ext>
            </a:extLst>
          </p:cNvPr>
          <p:cNvSpPr>
            <a:spLocks noGrp="1"/>
          </p:cNvSpPr>
          <p:nvPr>
            <p:ph type="body" sz="quarter" idx="15"/>
          </p:nvPr>
        </p:nvSpPr>
        <p:spPr>
          <a:xfrm>
            <a:off x="5117819" y="1473135"/>
            <a:ext cx="3471545" cy="3022301"/>
          </a:xfrm>
        </p:spPr>
        <p:txBody>
          <a:bodyPr/>
          <a:lstStyle>
            <a:lvl1pPr>
              <a:spcAft>
                <a:spcPts val="1800"/>
              </a:spcAft>
              <a:defRPr sz="1400" b="0">
                <a:solidFill>
                  <a:schemeClr val="bg1"/>
                </a:solidFill>
              </a:defRPr>
            </a:lvl1pPr>
            <a:lvl2pPr>
              <a:spcAft>
                <a:spcPts val="1800"/>
              </a:spcAft>
              <a:defRPr sz="1400">
                <a:solidFill>
                  <a:schemeClr val="bg1"/>
                </a:solidFill>
              </a:defRPr>
            </a:lvl2pPr>
            <a:lvl3pPr>
              <a:spcAft>
                <a:spcPts val="1800"/>
              </a:spcAft>
              <a:defRPr sz="1400">
                <a:solidFill>
                  <a:schemeClr val="bg1"/>
                </a:solidFill>
              </a:defRPr>
            </a:lvl3pPr>
            <a:lvl4pPr>
              <a:spcAft>
                <a:spcPts val="1800"/>
              </a:spcAft>
              <a:defRPr sz="1400">
                <a:solidFill>
                  <a:schemeClr val="bg1"/>
                </a:solidFill>
              </a:defRPr>
            </a:lvl4pPr>
            <a:lvl5pPr>
              <a:spcAft>
                <a:spcPts val="1800"/>
              </a:spcAft>
              <a:defRPr sz="1400">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8143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picture containing wheel, drawing&#10;&#10;Description automatically generated">
            <a:extLst>
              <a:ext uri="{FF2B5EF4-FFF2-40B4-BE49-F238E27FC236}">
                <a16:creationId xmlns:a16="http://schemas.microsoft.com/office/drawing/2014/main" id="{A7F26201-20DD-4744-9DAE-A2FE495B44C9}"/>
              </a:ext>
            </a:extLst>
          </p:cNvPr>
          <p:cNvPicPr>
            <a:picLocks noChangeAspect="1"/>
          </p:cNvPicPr>
          <p:nvPr userDrawn="1"/>
        </p:nvPicPr>
        <p:blipFill rotWithShape="1">
          <a:blip r:embed="rId14"/>
          <a:srcRect l="-13859" t="-13825" r="-13859" b="-13825"/>
          <a:stretch/>
        </p:blipFill>
        <p:spPr>
          <a:xfrm>
            <a:off x="2645868" y="-309055"/>
            <a:ext cx="7315200" cy="2794000"/>
          </a:xfrm>
          <a:prstGeom prst="rect">
            <a:avLst/>
          </a:prstGeom>
        </p:spPr>
      </p:pic>
      <p:sp>
        <p:nvSpPr>
          <p:cNvPr id="2" name="Title Placeholder 1"/>
          <p:cNvSpPr>
            <a:spLocks noGrp="1"/>
          </p:cNvSpPr>
          <p:nvPr>
            <p:ph type="title"/>
          </p:nvPr>
        </p:nvSpPr>
        <p:spPr>
          <a:xfrm>
            <a:off x="924024" y="734127"/>
            <a:ext cx="6901315" cy="398926"/>
          </a:xfrm>
          <a:prstGeom prst="rect">
            <a:avLst/>
          </a:prstGeom>
        </p:spPr>
        <p:txBody>
          <a:bodyPr vert="horz" lIns="0" tIns="0" rIns="0" bIns="0" rtlCol="0" anchor="t" anchorCtr="0">
            <a:noAutofit/>
          </a:bodyPr>
          <a:lstStyle/>
          <a:p>
            <a:r>
              <a:rPr lang="en-GB"/>
              <a:t>Click to edit Master title style</a:t>
            </a:r>
            <a:endParaRPr lang="en-US"/>
          </a:p>
        </p:txBody>
      </p:sp>
      <p:sp>
        <p:nvSpPr>
          <p:cNvPr id="1027" name="Text Placeholder 2"/>
          <p:cNvSpPr>
            <a:spLocks noGrp="1"/>
          </p:cNvSpPr>
          <p:nvPr>
            <p:ph type="body" idx="1"/>
          </p:nvPr>
        </p:nvSpPr>
        <p:spPr bwMode="auto">
          <a:xfrm>
            <a:off x="924025" y="1405291"/>
            <a:ext cx="6901314" cy="3188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1"/>
            <a:r>
              <a:rPr lang="en-AU"/>
              <a:t>First level</a:t>
            </a:r>
          </a:p>
          <a:p>
            <a:pPr lvl="3"/>
            <a:r>
              <a:rPr lang="en-AU"/>
              <a:t>Second level</a:t>
            </a:r>
          </a:p>
        </p:txBody>
      </p:sp>
      <p:sp>
        <p:nvSpPr>
          <p:cNvPr id="7" name="Rectangle 6"/>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a:solidFill>
                <a:srgbClr val="000000"/>
              </a:solidFill>
              <a:latin typeface="Arial"/>
              <a:cs typeface="Arial"/>
            </a:endParaRPr>
          </a:p>
        </p:txBody>
      </p:sp>
      <p:sp>
        <p:nvSpPr>
          <p:cNvPr id="4" name="Rectangle 3">
            <a:extLst>
              <a:ext uri="{FF2B5EF4-FFF2-40B4-BE49-F238E27FC236}">
                <a16:creationId xmlns:a16="http://schemas.microsoft.com/office/drawing/2014/main" id="{BF48BAB3-F307-FB45-A9EF-76B670ED6B60}"/>
              </a:ext>
            </a:extLst>
          </p:cNvPr>
          <p:cNvSpPr/>
          <p:nvPr userDrawn="1"/>
        </p:nvSpPr>
        <p:spPr>
          <a:xfrm>
            <a:off x="8704971" y="0"/>
            <a:ext cx="457200" cy="5143500"/>
          </a:xfrm>
          <a:prstGeom prst="rect">
            <a:avLst/>
          </a:prstGeom>
          <a:solidFill>
            <a:srgbClr val="62B5B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2" r:id="rId1"/>
    <p:sldLayoutId id="2147483716" r:id="rId2"/>
    <p:sldLayoutId id="2147483703" r:id="rId3"/>
    <p:sldLayoutId id="2147483717" r:id="rId4"/>
    <p:sldLayoutId id="2147483718" r:id="rId5"/>
    <p:sldLayoutId id="2147483719" r:id="rId6"/>
    <p:sldLayoutId id="2147483720" r:id="rId7"/>
    <p:sldLayoutId id="2147483721" r:id="rId8"/>
    <p:sldLayoutId id="2147483723" r:id="rId9"/>
    <p:sldLayoutId id="2147483699" r:id="rId10"/>
    <p:sldLayoutId id="2147483722" r:id="rId11"/>
    <p:sldLayoutId id="2147483700" r:id="rId12"/>
  </p:sldLayoutIdLst>
  <p:txStyles>
    <p:titleStyle>
      <a:lvl1pPr algn="l" defTabSz="457200" rtl="0" eaLnBrk="1" fontAlgn="base" hangingPunct="1">
        <a:lnSpc>
          <a:spcPts val="3000"/>
        </a:lnSpc>
        <a:spcBef>
          <a:spcPct val="0"/>
        </a:spcBef>
        <a:spcAft>
          <a:spcPct val="0"/>
        </a:spcAft>
        <a:defRPr sz="2400" b="1" kern="1200" spc="0">
          <a:solidFill>
            <a:srgbClr val="6EC9D5"/>
          </a:solidFill>
          <a:latin typeface="Arial"/>
          <a:ea typeface="ＭＳ Ｐゴシック" charset="0"/>
          <a:cs typeface="Arial"/>
        </a:defRPr>
      </a:lvl1pPr>
      <a:lvl2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2pPr>
      <a:lvl3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3pPr>
      <a:lvl4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4pPr>
      <a:lvl5pPr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5pPr>
      <a:lvl6pPr marL="4572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6pPr>
      <a:lvl7pPr marL="9144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7pPr>
      <a:lvl8pPr marL="13716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8pPr>
      <a:lvl9pPr marL="1828800" algn="l" defTabSz="457200" rtl="0" eaLnBrk="1" fontAlgn="base" hangingPunct="1">
        <a:lnSpc>
          <a:spcPts val="3000"/>
        </a:lnSpc>
        <a:spcBef>
          <a:spcPct val="0"/>
        </a:spcBef>
        <a:spcAft>
          <a:spcPct val="0"/>
        </a:spcAft>
        <a:defRPr sz="3000" b="1">
          <a:solidFill>
            <a:schemeClr val="tx1"/>
          </a:solidFill>
          <a:latin typeface="Arial" charset="0"/>
          <a:ea typeface="ＭＳ Ｐゴシック" charset="0"/>
        </a:defRPr>
      </a:lvl9pPr>
    </p:titleStyle>
    <p:bodyStyle>
      <a:lvl1pPr algn="l" defTabSz="457200" rtl="0" eaLnBrk="1" fontAlgn="base" hangingPunct="1">
        <a:spcBef>
          <a:spcPct val="20000"/>
        </a:spcBef>
        <a:spcAft>
          <a:spcPct val="0"/>
        </a:spcAft>
        <a:buFont typeface="Arial" charset="0"/>
        <a:defRPr sz="2600" b="1" kern="1200">
          <a:solidFill>
            <a:schemeClr val="tx1"/>
          </a:solidFill>
          <a:latin typeface="Arial"/>
          <a:ea typeface="ＭＳ Ｐゴシック" charset="0"/>
          <a:cs typeface="Arial"/>
        </a:defRPr>
      </a:lvl1pPr>
      <a:lvl2pPr marL="285750" indent="-285750" algn="l" defTabSz="457200" rtl="0" eaLnBrk="1" fontAlgn="base" hangingPunct="1">
        <a:spcBef>
          <a:spcPts val="0"/>
        </a:spcBef>
        <a:spcAft>
          <a:spcPts val="1200"/>
        </a:spcAft>
        <a:buFont typeface="Arial" panose="020B0604020202020204" pitchFamily="34" charset="0"/>
        <a:buChar char="•"/>
        <a:defRPr sz="1400" kern="1200">
          <a:solidFill>
            <a:srgbClr val="000000"/>
          </a:solidFill>
          <a:latin typeface="Arial"/>
          <a:ea typeface="ＭＳ Ｐゴシック" charset="0"/>
          <a:cs typeface="Arial"/>
        </a:defRPr>
      </a:lvl2pPr>
      <a:lvl3pPr marL="285750" indent="-285750" algn="l" defTabSz="457200" rtl="0" eaLnBrk="1" fontAlgn="base" hangingPunct="1">
        <a:lnSpc>
          <a:spcPct val="110000"/>
        </a:lnSpc>
        <a:spcBef>
          <a:spcPts val="0"/>
        </a:spcBef>
        <a:spcAft>
          <a:spcPts val="1800"/>
        </a:spcAft>
        <a:buFont typeface="Arial" panose="020B0604020202020204" pitchFamily="34" charset="0"/>
        <a:buChar char="•"/>
        <a:defRPr sz="1400" kern="1200">
          <a:solidFill>
            <a:srgbClr val="000000"/>
          </a:solidFill>
          <a:latin typeface="Arial"/>
          <a:ea typeface="ＭＳ Ｐゴシック" charset="0"/>
          <a:cs typeface="Arial"/>
        </a:defRPr>
      </a:lvl3pPr>
      <a:lvl4pPr marL="539388" indent="-179388" algn="l" defTabSz="457200" rtl="0" eaLnBrk="1" fontAlgn="base" hangingPunct="1">
        <a:lnSpc>
          <a:spcPct val="110000"/>
        </a:lnSpc>
        <a:spcBef>
          <a:spcPts val="0"/>
        </a:spcBef>
        <a:spcAft>
          <a:spcPts val="1200"/>
        </a:spcAft>
        <a:buClr>
          <a:srgbClr val="62B5BB"/>
        </a:buClr>
        <a:buFont typeface="Arial" charset="0"/>
        <a:buChar char="–"/>
        <a:defRPr sz="1400" kern="1200">
          <a:solidFill>
            <a:srgbClr val="000000"/>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mailto:HAPS@rmit.edu.a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rmit.edu.au/defence-aerospace/haps-challen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1568-6ED2-2947-9D36-EA43178465F7}"/>
              </a:ext>
            </a:extLst>
          </p:cNvPr>
          <p:cNvSpPr>
            <a:spLocks noGrp="1"/>
          </p:cNvSpPr>
          <p:nvPr>
            <p:ph type="ctrTitle"/>
          </p:nvPr>
        </p:nvSpPr>
        <p:spPr>
          <a:xfrm>
            <a:off x="551468" y="2376303"/>
            <a:ext cx="8041063" cy="516616"/>
          </a:xfrm>
        </p:spPr>
        <p:txBody>
          <a:bodyPr/>
          <a:lstStyle/>
          <a:p>
            <a:r>
              <a:rPr lang="en-US"/>
              <a:t>HAPS Challenge</a:t>
            </a:r>
          </a:p>
        </p:txBody>
      </p:sp>
      <p:sp>
        <p:nvSpPr>
          <p:cNvPr id="3" name="Subtitle 2">
            <a:extLst>
              <a:ext uri="{FF2B5EF4-FFF2-40B4-BE49-F238E27FC236}">
                <a16:creationId xmlns:a16="http://schemas.microsoft.com/office/drawing/2014/main" id="{D40CAB76-AC1F-D24D-B03E-8C6468EC3E50}"/>
              </a:ext>
            </a:extLst>
          </p:cNvPr>
          <p:cNvSpPr>
            <a:spLocks noGrp="1"/>
          </p:cNvSpPr>
          <p:nvPr>
            <p:ph type="subTitle" idx="1"/>
          </p:nvPr>
        </p:nvSpPr>
        <p:spPr>
          <a:xfrm>
            <a:off x="551468" y="3017976"/>
            <a:ext cx="8041063" cy="246221"/>
          </a:xfrm>
        </p:spPr>
        <p:txBody>
          <a:bodyPr/>
          <a:lstStyle/>
          <a:p>
            <a:r>
              <a:rPr lang="en-US">
                <a:ea typeface="ＭＳ Ｐゴシック"/>
              </a:rPr>
              <a:t>INFORMATION SESSION</a:t>
            </a:r>
          </a:p>
        </p:txBody>
      </p:sp>
      <p:pic>
        <p:nvPicPr>
          <p:cNvPr id="4" name="Picture 3">
            <a:extLst>
              <a:ext uri="{FF2B5EF4-FFF2-40B4-BE49-F238E27FC236}">
                <a16:creationId xmlns:a16="http://schemas.microsoft.com/office/drawing/2014/main" id="{BC26010B-F258-C448-AC17-F692CB1ECBCB}"/>
              </a:ext>
            </a:extLst>
          </p:cNvPr>
          <p:cNvPicPr>
            <a:picLocks noChangeAspect="1"/>
          </p:cNvPicPr>
          <p:nvPr/>
        </p:nvPicPr>
        <p:blipFill>
          <a:blip r:embed="rId3"/>
          <a:stretch>
            <a:fillRect/>
          </a:stretch>
        </p:blipFill>
        <p:spPr>
          <a:xfrm>
            <a:off x="0" y="-95857"/>
            <a:ext cx="3236943" cy="3236943"/>
          </a:xfrm>
          <a:prstGeom prst="rect">
            <a:avLst/>
          </a:prstGeom>
        </p:spPr>
      </p:pic>
    </p:spTree>
    <p:extLst>
      <p:ext uri="{BB962C8B-B14F-4D97-AF65-F5344CB8AC3E}">
        <p14:creationId xmlns:p14="http://schemas.microsoft.com/office/powerpoint/2010/main" val="818345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867602A-C17C-2F47-94F0-E230D2E105A9}"/>
              </a:ext>
            </a:extLst>
          </p:cNvPr>
          <p:cNvSpPr>
            <a:spLocks noGrp="1"/>
          </p:cNvSpPr>
          <p:nvPr>
            <p:ph type="title"/>
          </p:nvPr>
        </p:nvSpPr>
        <p:spPr/>
        <p:txBody>
          <a:bodyPr/>
          <a:lstStyle/>
          <a:p>
            <a:r>
              <a:rPr lang="en-US"/>
              <a:t>Welcome</a:t>
            </a:r>
          </a:p>
        </p:txBody>
      </p:sp>
      <p:sp>
        <p:nvSpPr>
          <p:cNvPr id="16" name="Text Placeholder 6">
            <a:extLst>
              <a:ext uri="{FF2B5EF4-FFF2-40B4-BE49-F238E27FC236}">
                <a16:creationId xmlns:a16="http://schemas.microsoft.com/office/drawing/2014/main" id="{2084648E-6F1B-AF44-BC6E-1AE7ED76426E}"/>
              </a:ext>
            </a:extLst>
          </p:cNvPr>
          <p:cNvSpPr>
            <a:spLocks noGrp="1"/>
          </p:cNvSpPr>
          <p:nvPr>
            <p:ph type="body" sz="quarter" idx="13"/>
          </p:nvPr>
        </p:nvSpPr>
        <p:spPr>
          <a:xfrm>
            <a:off x="924021" y="1175632"/>
            <a:ext cx="6901315" cy="889139"/>
          </a:xfrm>
        </p:spPr>
        <p:txBody>
          <a:bodyPr>
            <a:normAutofit/>
          </a:bodyPr>
          <a:lstStyle/>
          <a:p>
            <a:r>
              <a:rPr lang="en-US"/>
              <a:t>Session Chair, Prof Michelle Gee</a:t>
            </a:r>
          </a:p>
          <a:p>
            <a:r>
              <a:rPr lang="en-US"/>
              <a:t> (Director, Sir Lawrence Wackett Defence &amp; Aerospace Centre)</a:t>
            </a:r>
          </a:p>
        </p:txBody>
      </p:sp>
      <p:sp>
        <p:nvSpPr>
          <p:cNvPr id="17" name="Text Placeholder 16">
            <a:extLst>
              <a:ext uri="{FF2B5EF4-FFF2-40B4-BE49-F238E27FC236}">
                <a16:creationId xmlns:a16="http://schemas.microsoft.com/office/drawing/2014/main" id="{969B7741-7AC0-0E4A-BBBF-3328B74ECD69}"/>
              </a:ext>
            </a:extLst>
          </p:cNvPr>
          <p:cNvSpPr>
            <a:spLocks noGrp="1"/>
          </p:cNvSpPr>
          <p:nvPr>
            <p:ph type="body" sz="quarter" idx="15"/>
          </p:nvPr>
        </p:nvSpPr>
        <p:spPr/>
        <p:txBody>
          <a:bodyPr/>
          <a:lstStyle/>
          <a:p>
            <a:r>
              <a:rPr lang="en-US"/>
              <a:t>Session is being recorded</a:t>
            </a:r>
          </a:p>
        </p:txBody>
      </p:sp>
      <p:pic>
        <p:nvPicPr>
          <p:cNvPr id="2" name="Picture 2">
            <a:extLst>
              <a:ext uri="{FF2B5EF4-FFF2-40B4-BE49-F238E27FC236}">
                <a16:creationId xmlns:a16="http://schemas.microsoft.com/office/drawing/2014/main" id="{0A88CC39-7C37-44A1-B51D-2973659CCDCA}"/>
              </a:ext>
            </a:extLst>
          </p:cNvPr>
          <p:cNvPicPr>
            <a:picLocks noChangeAspect="1"/>
          </p:cNvPicPr>
          <p:nvPr/>
        </p:nvPicPr>
        <p:blipFill>
          <a:blip r:embed="rId3"/>
          <a:stretch>
            <a:fillRect/>
          </a:stretch>
        </p:blipFill>
        <p:spPr>
          <a:xfrm>
            <a:off x="769512" y="3883255"/>
            <a:ext cx="7613025" cy="870383"/>
          </a:xfrm>
          <a:prstGeom prst="rect">
            <a:avLst/>
          </a:prstGeom>
        </p:spPr>
      </p:pic>
    </p:spTree>
    <p:extLst>
      <p:ext uri="{BB962C8B-B14F-4D97-AF65-F5344CB8AC3E}">
        <p14:creationId xmlns:p14="http://schemas.microsoft.com/office/powerpoint/2010/main" val="258222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D6E350-96A6-C44F-B25C-F9B4F897F27B}"/>
              </a:ext>
            </a:extLst>
          </p:cNvPr>
          <p:cNvSpPr>
            <a:spLocks noGrp="1"/>
          </p:cNvSpPr>
          <p:nvPr>
            <p:ph type="title"/>
          </p:nvPr>
        </p:nvSpPr>
        <p:spPr/>
        <p:txBody>
          <a:bodyPr/>
          <a:lstStyle/>
          <a:p>
            <a:r>
              <a:rPr lang="en-US"/>
              <a:t>Agenda</a:t>
            </a:r>
            <a:br>
              <a:rPr lang="en-US"/>
            </a:br>
            <a:endParaRPr lang="en-US"/>
          </a:p>
        </p:txBody>
      </p:sp>
      <p:sp>
        <p:nvSpPr>
          <p:cNvPr id="7" name="Text Placeholder 6">
            <a:extLst>
              <a:ext uri="{FF2B5EF4-FFF2-40B4-BE49-F238E27FC236}">
                <a16:creationId xmlns:a16="http://schemas.microsoft.com/office/drawing/2014/main" id="{B8842182-BDA7-AB4C-B236-7CB7DEBEF769}"/>
              </a:ext>
            </a:extLst>
          </p:cNvPr>
          <p:cNvSpPr>
            <a:spLocks noGrp="1"/>
          </p:cNvSpPr>
          <p:nvPr>
            <p:ph type="body" sz="quarter" idx="13"/>
          </p:nvPr>
        </p:nvSpPr>
        <p:spPr>
          <a:xfrm>
            <a:off x="924022" y="1175632"/>
            <a:ext cx="6901315" cy="752021"/>
          </a:xfrm>
        </p:spPr>
        <p:txBody>
          <a:bodyPr>
            <a:normAutofit/>
          </a:bodyPr>
          <a:lstStyle/>
          <a:p>
            <a:r>
              <a:rPr lang="en-US"/>
              <a:t>Prof Michelle Gee</a:t>
            </a:r>
          </a:p>
          <a:p>
            <a:r>
              <a:rPr lang="en-US"/>
              <a:t>(Sir Lawrence Wackett Defence &amp; Aerospace Centre)</a:t>
            </a:r>
          </a:p>
        </p:txBody>
      </p:sp>
      <p:sp>
        <p:nvSpPr>
          <p:cNvPr id="3" name="Text Placeholder 2">
            <a:extLst>
              <a:ext uri="{FF2B5EF4-FFF2-40B4-BE49-F238E27FC236}">
                <a16:creationId xmlns:a16="http://schemas.microsoft.com/office/drawing/2014/main" id="{49B5F776-518E-FD44-BFBC-4EDE556BB081}"/>
              </a:ext>
            </a:extLst>
          </p:cNvPr>
          <p:cNvSpPr>
            <a:spLocks noGrp="1"/>
          </p:cNvSpPr>
          <p:nvPr>
            <p:ph type="body" sz="quarter" idx="15"/>
          </p:nvPr>
        </p:nvSpPr>
        <p:spPr>
          <a:xfrm>
            <a:off x="924022" y="2231912"/>
            <a:ext cx="6901315" cy="2483781"/>
          </a:xfrm>
        </p:spPr>
        <p:txBody>
          <a:bodyPr/>
          <a:lstStyle/>
          <a:p>
            <a:r>
              <a:rPr lang="en-US"/>
              <a:t>1. Summary Briefing on HAPS Challenge</a:t>
            </a:r>
          </a:p>
          <a:p>
            <a:r>
              <a:rPr lang="en-US"/>
              <a:t>2. Responses to Questions submitted to date</a:t>
            </a:r>
          </a:p>
          <a:p>
            <a:r>
              <a:rPr lang="en-US"/>
              <a:t>3. Open Q&amp;A Session</a:t>
            </a:r>
          </a:p>
          <a:p>
            <a:r>
              <a:rPr lang="en-US"/>
              <a:t>4. Further Actions &amp; Key Dates</a:t>
            </a:r>
          </a:p>
          <a:p>
            <a:r>
              <a:rPr lang="en-US"/>
              <a:t>5. Close</a:t>
            </a:r>
          </a:p>
        </p:txBody>
      </p:sp>
    </p:spTree>
    <p:extLst>
      <p:ext uri="{BB962C8B-B14F-4D97-AF65-F5344CB8AC3E}">
        <p14:creationId xmlns:p14="http://schemas.microsoft.com/office/powerpoint/2010/main" val="1202700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E22C-ACA3-4747-9F08-9F9465B7E874}"/>
              </a:ext>
            </a:extLst>
          </p:cNvPr>
          <p:cNvSpPr>
            <a:spLocks noGrp="1"/>
          </p:cNvSpPr>
          <p:nvPr>
            <p:ph type="title"/>
          </p:nvPr>
        </p:nvSpPr>
        <p:spPr/>
        <p:txBody>
          <a:bodyPr/>
          <a:lstStyle/>
          <a:p>
            <a:r>
              <a:rPr lang="en-US"/>
              <a:t>HAPS Challenge summary</a:t>
            </a:r>
          </a:p>
        </p:txBody>
      </p:sp>
      <p:sp>
        <p:nvSpPr>
          <p:cNvPr id="4" name="Text Placeholder 3">
            <a:extLst>
              <a:ext uri="{FF2B5EF4-FFF2-40B4-BE49-F238E27FC236}">
                <a16:creationId xmlns:a16="http://schemas.microsoft.com/office/drawing/2014/main" id="{7AACD1F9-DA48-D449-92CE-D43822660FFE}"/>
              </a:ext>
            </a:extLst>
          </p:cNvPr>
          <p:cNvSpPr>
            <a:spLocks noGrp="1"/>
          </p:cNvSpPr>
          <p:nvPr>
            <p:ph type="body" sz="quarter" idx="15"/>
          </p:nvPr>
        </p:nvSpPr>
        <p:spPr/>
        <p:txBody>
          <a:bodyPr/>
          <a:lstStyle/>
          <a:p>
            <a:pPr marL="285750" indent="-285750">
              <a:buFont typeface="Arial" panose="020B0604020202020204" pitchFamily="34" charset="0"/>
              <a:buChar char="•"/>
            </a:pPr>
            <a:r>
              <a:rPr lang="en-US" err="1"/>
              <a:t>Energise</a:t>
            </a:r>
            <a:r>
              <a:rPr lang="en-US"/>
              <a:t> innovative local industry and research </a:t>
            </a:r>
            <a:r>
              <a:rPr lang="en-US" err="1"/>
              <a:t>organisations</a:t>
            </a:r>
            <a:r>
              <a:rPr lang="en-US"/>
              <a:t> to develop prototype high altitude pseudo-satellite systems capable of persistent manoeuvre</a:t>
            </a:r>
          </a:p>
          <a:p>
            <a:pPr marL="285750" indent="-285750">
              <a:buFont typeface="Arial" panose="020B0604020202020204" pitchFamily="34" charset="0"/>
              <a:buChar char="•"/>
            </a:pPr>
            <a:r>
              <a:rPr lang="en-US"/>
              <a:t>Divided into two streams, focused on platform technology and payload control technology respectively</a:t>
            </a:r>
          </a:p>
          <a:p>
            <a:pPr marL="285750" indent="-285750">
              <a:buFont typeface="Arial" panose="020B0604020202020204" pitchFamily="34" charset="0"/>
              <a:buChar char="•"/>
            </a:pPr>
            <a:r>
              <a:rPr lang="en-US"/>
              <a:t>Multi-</a:t>
            </a:r>
            <a:r>
              <a:rPr lang="en-US" err="1"/>
              <a:t>organisation</a:t>
            </a:r>
            <a:r>
              <a:rPr lang="en-US"/>
              <a:t> partnership with a clear emphasis on developing dual-use capabilities for </a:t>
            </a:r>
            <a:r>
              <a:rPr lang="en-US" err="1"/>
              <a:t>Defence</a:t>
            </a:r>
            <a:r>
              <a:rPr lang="en-US"/>
              <a:t> and the civil market</a:t>
            </a:r>
          </a:p>
          <a:p>
            <a:pPr marL="285750" indent="-285750">
              <a:buFont typeface="Arial" panose="020B0604020202020204" pitchFamily="34" charset="0"/>
              <a:buChar char="•"/>
            </a:pPr>
            <a:r>
              <a:rPr lang="en-US"/>
              <a:t>Phased over a 16-month period, with funding support, and assessed against defined criteria</a:t>
            </a:r>
          </a:p>
        </p:txBody>
      </p:sp>
      <p:sp>
        <p:nvSpPr>
          <p:cNvPr id="5" name="Text Placeholder 6">
            <a:extLst>
              <a:ext uri="{FF2B5EF4-FFF2-40B4-BE49-F238E27FC236}">
                <a16:creationId xmlns:a16="http://schemas.microsoft.com/office/drawing/2014/main" id="{9FD0A915-0C71-3145-855C-B38E2597A65D}"/>
              </a:ext>
            </a:extLst>
          </p:cNvPr>
          <p:cNvSpPr>
            <a:spLocks noGrp="1"/>
          </p:cNvSpPr>
          <p:nvPr>
            <p:ph type="body" sz="quarter" idx="13"/>
          </p:nvPr>
        </p:nvSpPr>
        <p:spPr>
          <a:xfrm>
            <a:off x="924022" y="1175633"/>
            <a:ext cx="6901315" cy="282186"/>
          </a:xfrm>
        </p:spPr>
        <p:txBody>
          <a:bodyPr/>
          <a:lstStyle/>
          <a:p>
            <a:r>
              <a:rPr lang="en-US"/>
              <a:t>Dr Simon Ng (Trusted Autonomous Systems)</a:t>
            </a:r>
          </a:p>
        </p:txBody>
      </p:sp>
    </p:spTree>
    <p:extLst>
      <p:ext uri="{BB962C8B-B14F-4D97-AF65-F5344CB8AC3E}">
        <p14:creationId xmlns:p14="http://schemas.microsoft.com/office/powerpoint/2010/main" val="2456227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2E22C-ACA3-4747-9F08-9F9465B7E874}"/>
              </a:ext>
            </a:extLst>
          </p:cNvPr>
          <p:cNvSpPr>
            <a:spLocks noGrp="1"/>
          </p:cNvSpPr>
          <p:nvPr>
            <p:ph type="title"/>
          </p:nvPr>
        </p:nvSpPr>
        <p:spPr/>
        <p:txBody>
          <a:bodyPr/>
          <a:lstStyle/>
          <a:p>
            <a:r>
              <a:rPr lang="en-US"/>
              <a:t>HAPS Challenge summary, cont.</a:t>
            </a:r>
          </a:p>
        </p:txBody>
      </p:sp>
      <p:pic>
        <p:nvPicPr>
          <p:cNvPr id="7" name="Picture 6">
            <a:extLst>
              <a:ext uri="{FF2B5EF4-FFF2-40B4-BE49-F238E27FC236}">
                <a16:creationId xmlns:a16="http://schemas.microsoft.com/office/drawing/2014/main" id="{0375F003-401C-C54E-9C66-7FA401D8FE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285229" y="1325587"/>
            <a:ext cx="6178904" cy="3359150"/>
          </a:xfrm>
          <a:prstGeom prst="rect">
            <a:avLst/>
          </a:prstGeom>
        </p:spPr>
      </p:pic>
    </p:spTree>
    <p:extLst>
      <p:ext uri="{BB962C8B-B14F-4D97-AF65-F5344CB8AC3E}">
        <p14:creationId xmlns:p14="http://schemas.microsoft.com/office/powerpoint/2010/main" val="87994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E5DFC-D4D8-D844-B468-C1D78EB671EE}"/>
              </a:ext>
            </a:extLst>
          </p:cNvPr>
          <p:cNvSpPr>
            <a:spLocks noGrp="1"/>
          </p:cNvSpPr>
          <p:nvPr>
            <p:ph type="title"/>
          </p:nvPr>
        </p:nvSpPr>
        <p:spPr/>
        <p:txBody>
          <a:bodyPr/>
          <a:lstStyle/>
          <a:p>
            <a:r>
              <a:rPr lang="en-US"/>
              <a:t>Stream 1</a:t>
            </a:r>
          </a:p>
        </p:txBody>
      </p:sp>
      <p:sp>
        <p:nvSpPr>
          <p:cNvPr id="4" name="Text Placeholder 3">
            <a:extLst>
              <a:ext uri="{FF2B5EF4-FFF2-40B4-BE49-F238E27FC236}">
                <a16:creationId xmlns:a16="http://schemas.microsoft.com/office/drawing/2014/main" id="{6A966E4B-4AE2-B94D-BB05-60FA251A2F58}"/>
              </a:ext>
            </a:extLst>
          </p:cNvPr>
          <p:cNvSpPr>
            <a:spLocks noGrp="1"/>
          </p:cNvSpPr>
          <p:nvPr>
            <p:ph type="body" sz="quarter" idx="15"/>
          </p:nvPr>
        </p:nvSpPr>
        <p:spPr>
          <a:xfrm>
            <a:off x="924022" y="1742044"/>
            <a:ext cx="6901315" cy="2483781"/>
          </a:xfrm>
        </p:spPr>
        <p:txBody>
          <a:bodyPr/>
          <a:lstStyle/>
          <a:p>
            <a:r>
              <a:rPr lang="en-AU"/>
              <a:t>Development of a HAPS system capable of exhibiting position control and endurance relevant to supporting persistent presence in an area of operations </a:t>
            </a:r>
          </a:p>
          <a:p>
            <a:endParaRPr lang="en-AU"/>
          </a:p>
          <a:p>
            <a:endParaRPr lang="en-AU"/>
          </a:p>
          <a:p>
            <a:pPr>
              <a:spcBef>
                <a:spcPts val="0"/>
              </a:spcBef>
              <a:spcAft>
                <a:spcPts val="1200"/>
              </a:spcAft>
            </a:pPr>
            <a:r>
              <a:rPr lang="en-AU"/>
              <a:t>Deliver at end of Phase 1 in supplied Forms (see website):</a:t>
            </a:r>
          </a:p>
          <a:p>
            <a:pPr lvl="1">
              <a:spcAft>
                <a:spcPts val="0"/>
              </a:spcAft>
            </a:pPr>
            <a:r>
              <a:rPr lang="en-AU"/>
              <a:t>Budget; </a:t>
            </a:r>
          </a:p>
          <a:p>
            <a:pPr lvl="1">
              <a:spcAft>
                <a:spcPts val="0"/>
              </a:spcAft>
            </a:pPr>
            <a:r>
              <a:rPr lang="en-AU"/>
              <a:t>Operational test and evaluation plan for Phase 2; </a:t>
            </a:r>
          </a:p>
          <a:p>
            <a:pPr lvl="1">
              <a:spcAft>
                <a:spcPts val="0"/>
              </a:spcAft>
            </a:pPr>
            <a:r>
              <a:rPr lang="en-AU"/>
              <a:t>Technical performance indicators/measures; </a:t>
            </a:r>
          </a:p>
          <a:p>
            <a:pPr lvl="1">
              <a:spcAft>
                <a:spcPts val="0"/>
              </a:spcAft>
            </a:pPr>
            <a:r>
              <a:rPr lang="en-AU"/>
              <a:t>Key deliverables &amp; milestones in Phase 2; and </a:t>
            </a:r>
          </a:p>
          <a:p>
            <a:pPr lvl="1">
              <a:spcAft>
                <a:spcPts val="0"/>
              </a:spcAft>
            </a:pPr>
            <a:r>
              <a:rPr lang="en-AU"/>
              <a:t>Expected outcomes</a:t>
            </a:r>
          </a:p>
          <a:p>
            <a:endParaRPr lang="en-AU"/>
          </a:p>
          <a:p>
            <a:endParaRPr lang="en-US"/>
          </a:p>
        </p:txBody>
      </p:sp>
      <p:sp>
        <p:nvSpPr>
          <p:cNvPr id="5" name="Text Placeholder 6">
            <a:extLst>
              <a:ext uri="{FF2B5EF4-FFF2-40B4-BE49-F238E27FC236}">
                <a16:creationId xmlns:a16="http://schemas.microsoft.com/office/drawing/2014/main" id="{706CF702-C0C6-EC46-9D59-7A0A6225E338}"/>
              </a:ext>
            </a:extLst>
          </p:cNvPr>
          <p:cNvSpPr>
            <a:spLocks noGrp="1"/>
          </p:cNvSpPr>
          <p:nvPr>
            <p:ph type="body" sz="quarter" idx="13"/>
          </p:nvPr>
        </p:nvSpPr>
        <p:spPr>
          <a:xfrm>
            <a:off x="924022" y="1175633"/>
            <a:ext cx="6901315" cy="282186"/>
          </a:xfrm>
        </p:spPr>
        <p:txBody>
          <a:bodyPr/>
          <a:lstStyle/>
          <a:p>
            <a:r>
              <a:rPr lang="en-US"/>
              <a:t>Dr Simon Ng (Trusted Autonomous Systems)</a:t>
            </a:r>
          </a:p>
        </p:txBody>
      </p:sp>
      <p:graphicFrame>
        <p:nvGraphicFramePr>
          <p:cNvPr id="6" name="Table 6">
            <a:extLst>
              <a:ext uri="{FF2B5EF4-FFF2-40B4-BE49-F238E27FC236}">
                <a16:creationId xmlns:a16="http://schemas.microsoft.com/office/drawing/2014/main" id="{E940C4EF-2937-F74B-85E3-C9728038023D}"/>
              </a:ext>
            </a:extLst>
          </p:cNvPr>
          <p:cNvGraphicFramePr>
            <a:graphicFrameLocks noGrp="1"/>
          </p:cNvGraphicFramePr>
          <p:nvPr>
            <p:extLst>
              <p:ext uri="{D42A27DB-BD31-4B8C-83A1-F6EECF244321}">
                <p14:modId xmlns:p14="http://schemas.microsoft.com/office/powerpoint/2010/main" val="3590785634"/>
              </p:ext>
            </p:extLst>
          </p:nvPr>
        </p:nvGraphicFramePr>
        <p:xfrm>
          <a:off x="924022" y="2307393"/>
          <a:ext cx="7198002" cy="939021"/>
        </p:xfrm>
        <a:graphic>
          <a:graphicData uri="http://schemas.openxmlformats.org/drawingml/2006/table">
            <a:tbl>
              <a:tblPr firstRow="1" bandRow="1">
                <a:tableStyleId>{5940675A-B579-460E-94D1-54222C63F5DA}</a:tableStyleId>
              </a:tblPr>
              <a:tblGrid>
                <a:gridCol w="1242997">
                  <a:extLst>
                    <a:ext uri="{9D8B030D-6E8A-4147-A177-3AD203B41FA5}">
                      <a16:colId xmlns:a16="http://schemas.microsoft.com/office/drawing/2014/main" val="3006208521"/>
                    </a:ext>
                  </a:extLst>
                </a:gridCol>
                <a:gridCol w="3991734">
                  <a:extLst>
                    <a:ext uri="{9D8B030D-6E8A-4147-A177-3AD203B41FA5}">
                      <a16:colId xmlns:a16="http://schemas.microsoft.com/office/drawing/2014/main" val="2227445563"/>
                    </a:ext>
                  </a:extLst>
                </a:gridCol>
                <a:gridCol w="1963271">
                  <a:extLst>
                    <a:ext uri="{9D8B030D-6E8A-4147-A177-3AD203B41FA5}">
                      <a16:colId xmlns:a16="http://schemas.microsoft.com/office/drawing/2014/main" val="42731368"/>
                    </a:ext>
                  </a:extLst>
                </a:gridCol>
              </a:tblGrid>
              <a:tr h="313007">
                <a:tc>
                  <a:txBody>
                    <a:bodyPr/>
                    <a:lstStyle/>
                    <a:p>
                      <a:r>
                        <a:rPr lang="en-US" sz="1400">
                          <a:latin typeface="Arial" panose="020B0604020202020204" pitchFamily="34" charset="0"/>
                          <a:cs typeface="Arial" panose="020B0604020202020204" pitchFamily="34" charset="0"/>
                        </a:rPr>
                        <a:t>Phase 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AU" sz="1400" kern="1200">
                          <a:solidFill>
                            <a:schemeClr val="tx1"/>
                          </a:solidFill>
                          <a:effectLst/>
                          <a:latin typeface="Arial" panose="020B0604020202020204" pitchFamily="34" charset="0"/>
                          <a:ea typeface="+mn-ea"/>
                          <a:cs typeface="Arial" panose="020B0604020202020204" pitchFamily="34" charset="0"/>
                        </a:rPr>
                        <a:t>Initial concept</a:t>
                      </a:r>
                      <a:r>
                        <a:rPr lang="en-AU" sz="1400">
                          <a:effectLst/>
                          <a:latin typeface="Arial" panose="020B0604020202020204" pitchFamily="34" charset="0"/>
                          <a:cs typeface="Arial" panose="020B0604020202020204" pitchFamily="34" charset="0"/>
                        </a:rPr>
                        <a:t> </a:t>
                      </a:r>
                      <a:endParaRPr lang="en-US" sz="140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Arial" panose="020B0604020202020204" pitchFamily="34" charset="0"/>
                          <a:cs typeface="Arial" panose="020B0604020202020204" pitchFamily="34" charset="0"/>
                        </a:rPr>
                        <a:t>No funding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7983348"/>
                  </a:ext>
                </a:extLst>
              </a:tr>
              <a:tr h="313007">
                <a:tc>
                  <a:txBody>
                    <a:bodyPr/>
                    <a:lstStyle/>
                    <a:p>
                      <a:r>
                        <a:rPr lang="en-US" sz="1400">
                          <a:latin typeface="Arial" panose="020B0604020202020204" pitchFamily="34" charset="0"/>
                          <a:cs typeface="Arial" panose="020B0604020202020204" pitchFamily="34" charset="0"/>
                        </a:rPr>
                        <a:t>Phase 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AU" sz="1400" kern="1200">
                          <a:solidFill>
                            <a:schemeClr val="tx1"/>
                          </a:solidFill>
                          <a:effectLst/>
                          <a:latin typeface="Arial" panose="020B0604020202020204" pitchFamily="34" charset="0"/>
                          <a:ea typeface="+mn-ea"/>
                          <a:cs typeface="Arial" panose="020B0604020202020204" pitchFamily="34" charset="0"/>
                        </a:rPr>
                        <a:t>Engineering Development and Documentation</a:t>
                      </a:r>
                      <a:r>
                        <a:rPr lang="en-AU" sz="1400">
                          <a:effectLst/>
                          <a:latin typeface="Arial" panose="020B0604020202020204" pitchFamily="34" charset="0"/>
                          <a:cs typeface="Arial" panose="020B0604020202020204" pitchFamily="34" charset="0"/>
                        </a:rPr>
                        <a:t> </a:t>
                      </a:r>
                      <a:endParaRPr lang="en-US" sz="140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Arial" panose="020B0604020202020204" pitchFamily="34" charset="0"/>
                          <a:cs typeface="Arial" panose="020B0604020202020204" pitchFamily="34" charset="0"/>
                        </a:rPr>
                        <a:t>Funding available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48046475"/>
                  </a:ext>
                </a:extLst>
              </a:tr>
              <a:tr h="313007">
                <a:tc>
                  <a:txBody>
                    <a:bodyPr/>
                    <a:lstStyle/>
                    <a:p>
                      <a:r>
                        <a:rPr lang="en-US" sz="1400">
                          <a:latin typeface="Arial" panose="020B0604020202020204" pitchFamily="34" charset="0"/>
                          <a:cs typeface="Arial" panose="020B0604020202020204" pitchFamily="34" charset="0"/>
                        </a:rPr>
                        <a:t>Phase 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AU" sz="1400" kern="1200">
                          <a:solidFill>
                            <a:schemeClr val="tx1"/>
                          </a:solidFill>
                          <a:effectLst/>
                          <a:latin typeface="Arial" panose="020B0604020202020204" pitchFamily="34" charset="0"/>
                          <a:ea typeface="+mn-ea"/>
                          <a:cs typeface="Arial" panose="020B0604020202020204" pitchFamily="34" charset="0"/>
                        </a:rPr>
                        <a:t>Prototype Development and Demonstration</a:t>
                      </a:r>
                      <a:r>
                        <a:rPr lang="en-AU" sz="1400">
                          <a:effectLst/>
                          <a:latin typeface="Arial" panose="020B0604020202020204" pitchFamily="34" charset="0"/>
                          <a:cs typeface="Arial" panose="020B0604020202020204" pitchFamily="34" charset="0"/>
                        </a:rPr>
                        <a:t> </a:t>
                      </a:r>
                      <a:endParaRPr lang="en-US" sz="140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lang="en-US" sz="1400">
                          <a:latin typeface="Arial" panose="020B0604020202020204" pitchFamily="34" charset="0"/>
                          <a:cs typeface="Arial" panose="020B0604020202020204" pitchFamily="34" charset="0"/>
                        </a:rPr>
                        <a:t>Funding available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25751705"/>
                  </a:ext>
                </a:extLst>
              </a:tr>
            </a:tbl>
          </a:graphicData>
        </a:graphic>
      </p:graphicFrame>
    </p:spTree>
    <p:extLst>
      <p:ext uri="{BB962C8B-B14F-4D97-AF65-F5344CB8AC3E}">
        <p14:creationId xmlns:p14="http://schemas.microsoft.com/office/powerpoint/2010/main" val="327711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C76E-BE1E-234A-A0EE-32592D89C3E3}"/>
              </a:ext>
            </a:extLst>
          </p:cNvPr>
          <p:cNvSpPr>
            <a:spLocks noGrp="1"/>
          </p:cNvSpPr>
          <p:nvPr>
            <p:ph type="title"/>
          </p:nvPr>
        </p:nvSpPr>
        <p:spPr/>
        <p:txBody>
          <a:bodyPr/>
          <a:lstStyle/>
          <a:p>
            <a:r>
              <a:rPr lang="en-US"/>
              <a:t>Stream 2</a:t>
            </a:r>
          </a:p>
        </p:txBody>
      </p:sp>
      <p:sp>
        <p:nvSpPr>
          <p:cNvPr id="5" name="Text Placeholder 6">
            <a:extLst>
              <a:ext uri="{FF2B5EF4-FFF2-40B4-BE49-F238E27FC236}">
                <a16:creationId xmlns:a16="http://schemas.microsoft.com/office/drawing/2014/main" id="{95D20FC2-FDF3-1C40-9A23-F6D577DA93AB}"/>
              </a:ext>
            </a:extLst>
          </p:cNvPr>
          <p:cNvSpPr>
            <a:spLocks noGrp="1"/>
          </p:cNvSpPr>
          <p:nvPr>
            <p:ph type="body" sz="quarter" idx="13"/>
          </p:nvPr>
        </p:nvSpPr>
        <p:spPr>
          <a:xfrm>
            <a:off x="924022" y="1175633"/>
            <a:ext cx="6901315" cy="282186"/>
          </a:xfrm>
        </p:spPr>
        <p:txBody>
          <a:bodyPr/>
          <a:lstStyle/>
          <a:p>
            <a:r>
              <a:rPr lang="en-US" err="1"/>
              <a:t>Mr</a:t>
            </a:r>
            <a:r>
              <a:rPr lang="en-US"/>
              <a:t> Peter Kerr (</a:t>
            </a:r>
            <a:r>
              <a:rPr lang="en-US" err="1"/>
              <a:t>SmartSat</a:t>
            </a:r>
            <a:r>
              <a:rPr lang="en-US"/>
              <a:t> CRC)</a:t>
            </a:r>
          </a:p>
        </p:txBody>
      </p:sp>
      <p:sp>
        <p:nvSpPr>
          <p:cNvPr id="4" name="Text Placeholder 3">
            <a:extLst>
              <a:ext uri="{FF2B5EF4-FFF2-40B4-BE49-F238E27FC236}">
                <a16:creationId xmlns:a16="http://schemas.microsoft.com/office/drawing/2014/main" id="{BD6875A1-8824-4DFA-9349-0FF242096112}"/>
              </a:ext>
            </a:extLst>
          </p:cNvPr>
          <p:cNvSpPr>
            <a:spLocks noGrp="1"/>
          </p:cNvSpPr>
          <p:nvPr/>
        </p:nvSpPr>
        <p:spPr bwMode="auto">
          <a:xfrm>
            <a:off x="899704" y="1665514"/>
            <a:ext cx="7387046" cy="1826259"/>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 uri="{FAA26D3D-D897-4be2-8F04-BA451C77F1D7}">
              <ma14:placeholderFlag xmlns:ma14="http://schemas.microsoft.com/office/mac/drawingml/2011/main" xmlns:lc="http://schemas.openxmlformats.org/drawingml/2006/lockedCanvas" xmlns="" val="1"/>
            </a:ext>
          </a:extLst>
        </p:spPr>
        <p:txBody>
          <a:bodyPr vert="horz" wrap="square" lIns="0" tIns="0" rIns="0" bIns="0" numCol="1" anchor="t" anchorCtr="0" compatLnSpc="1">
            <a:prstTxWarp prst="textNoShape">
              <a:avLst/>
            </a:prstTxWarp>
          </a:bodyPr>
          <a:lstStyle>
            <a:lvl1pPr algn="l" defTabSz="457200" rtl="0" eaLnBrk="1" fontAlgn="base" hangingPunct="1">
              <a:spcBef>
                <a:spcPct val="20000"/>
              </a:spcBef>
              <a:spcAft>
                <a:spcPts val="1800"/>
              </a:spcAft>
              <a:buFont typeface="Arial" charset="0"/>
              <a:defRPr sz="1400" b="0" kern="1200">
                <a:solidFill>
                  <a:schemeClr val="tx1"/>
                </a:solidFill>
                <a:latin typeface="Arial"/>
                <a:ea typeface="ＭＳ Ｐゴシック" charset="0"/>
                <a:cs typeface="Arial"/>
              </a:defRPr>
            </a:lvl1pPr>
            <a:lvl2pPr marL="285750" indent="-285750" algn="l" defTabSz="457200" rtl="0" eaLnBrk="1" fontAlgn="base" hangingPunct="1">
              <a:spcBef>
                <a:spcPts val="0"/>
              </a:spcBef>
              <a:spcAft>
                <a:spcPts val="1800"/>
              </a:spcAft>
              <a:buFont typeface="Arial" panose="020B0604020202020204" pitchFamily="34" charset="0"/>
              <a:buChar char="•"/>
              <a:defRPr sz="1400" kern="1200">
                <a:solidFill>
                  <a:srgbClr val="000000"/>
                </a:solidFill>
                <a:latin typeface="Arial"/>
                <a:ea typeface="ＭＳ Ｐゴシック" charset="0"/>
                <a:cs typeface="Arial"/>
              </a:defRPr>
            </a:lvl2pPr>
            <a:lvl3pPr marL="285750" indent="-285750" algn="l" defTabSz="457200" rtl="0" eaLnBrk="1" fontAlgn="base" hangingPunct="1">
              <a:lnSpc>
                <a:spcPct val="110000"/>
              </a:lnSpc>
              <a:spcBef>
                <a:spcPts val="0"/>
              </a:spcBef>
              <a:spcAft>
                <a:spcPts val="1800"/>
              </a:spcAft>
              <a:buFont typeface="Arial" panose="020B0604020202020204" pitchFamily="34" charset="0"/>
              <a:buChar char="•"/>
              <a:defRPr sz="1400" kern="1200">
                <a:solidFill>
                  <a:srgbClr val="000000"/>
                </a:solidFill>
                <a:latin typeface="Arial"/>
                <a:ea typeface="ＭＳ Ｐゴシック" charset="0"/>
                <a:cs typeface="Arial"/>
              </a:defRPr>
            </a:lvl3pPr>
            <a:lvl4pPr marL="539388" indent="-179388" algn="l" defTabSz="457200" rtl="0" eaLnBrk="1" fontAlgn="base" hangingPunct="1">
              <a:lnSpc>
                <a:spcPct val="110000"/>
              </a:lnSpc>
              <a:spcBef>
                <a:spcPts val="0"/>
              </a:spcBef>
              <a:spcAft>
                <a:spcPts val="1800"/>
              </a:spcAft>
              <a:buClr>
                <a:srgbClr val="62B5BB"/>
              </a:buClr>
              <a:buFont typeface="Arial" charset="0"/>
              <a:buChar char="–"/>
              <a:defRPr sz="1400" kern="1200">
                <a:solidFill>
                  <a:srgbClr val="000000"/>
                </a:solidFill>
                <a:latin typeface="Arial"/>
                <a:ea typeface="ＭＳ Ｐゴシック" charset="0"/>
                <a:cs typeface="Arial"/>
              </a:defRPr>
            </a:lvl4pPr>
            <a:lvl5pPr marL="2057400" indent="-228600" algn="l" defTabSz="457200" rtl="0" eaLnBrk="1" fontAlgn="base" hangingPunct="1">
              <a:spcBef>
                <a:spcPct val="20000"/>
              </a:spcBef>
              <a:spcAft>
                <a:spcPts val="1800"/>
              </a:spcAft>
              <a:buFont typeface="Arial" charset="0"/>
              <a:buChar char="»"/>
              <a:defRPr sz="14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en-US"/>
              <a:t>Stream 2 seeks a controlled, stable “gondola” to host a range of communications, sensing and other “customer service delivery” capabilities.</a:t>
            </a:r>
          </a:p>
          <a:p>
            <a:pPr>
              <a:spcBef>
                <a:spcPts val="600"/>
              </a:spcBef>
              <a:spcAft>
                <a:spcPts val="600"/>
              </a:spcAft>
            </a:pPr>
            <a:r>
              <a:rPr lang="en-US">
                <a:ea typeface="ＭＳ Ｐゴシック"/>
              </a:rPr>
              <a:t>Seeking similar "Attitude Determination and Control" performance to a 200-kg class LEO satellite.</a:t>
            </a:r>
          </a:p>
          <a:p>
            <a:pPr>
              <a:spcBef>
                <a:spcPts val="600"/>
              </a:spcBef>
              <a:spcAft>
                <a:spcPts val="600"/>
              </a:spcAft>
            </a:pPr>
            <a:r>
              <a:rPr lang="en-US">
                <a:ea typeface="ＭＳ Ｐゴシック"/>
              </a:rPr>
              <a:t>The two Streams will, in combination, offer a novel and valuable Australian capability for a range of applications.</a:t>
            </a:r>
            <a:endParaRPr lang="en-US" sz="1200">
              <a:ea typeface="ＭＳ Ｐゴシック"/>
            </a:endParaRPr>
          </a:p>
        </p:txBody>
      </p:sp>
      <p:sp>
        <p:nvSpPr>
          <p:cNvPr id="3" name="Rectangle 2">
            <a:extLst>
              <a:ext uri="{FF2B5EF4-FFF2-40B4-BE49-F238E27FC236}">
                <a16:creationId xmlns:a16="http://schemas.microsoft.com/office/drawing/2014/main" id="{C53959BC-D4BB-4484-90A2-64F31F103AC8}"/>
              </a:ext>
            </a:extLst>
          </p:cNvPr>
          <p:cNvSpPr/>
          <p:nvPr/>
        </p:nvSpPr>
        <p:spPr>
          <a:xfrm>
            <a:off x="754243" y="3360216"/>
            <a:ext cx="7457561" cy="1468788"/>
          </a:xfrm>
          <a:prstGeom prst="rect">
            <a:avLst/>
          </a:prstGeom>
          <a:solidFill>
            <a:schemeClr val="bg1">
              <a:lumMod val="9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600"/>
              </a:spcBef>
              <a:spcAft>
                <a:spcPts val="300"/>
              </a:spcAft>
            </a:pPr>
            <a:endParaRPr lang="en-US" sz="1400">
              <a:solidFill>
                <a:schemeClr val="tx1"/>
              </a:solidFill>
              <a:latin typeface="Arial"/>
              <a:cs typeface="Arial"/>
            </a:endParaRPr>
          </a:p>
          <a:p>
            <a:pPr>
              <a:spcBef>
                <a:spcPts val="600"/>
              </a:spcBef>
              <a:spcAft>
                <a:spcPts val="300"/>
              </a:spcAft>
            </a:pPr>
            <a:r>
              <a:rPr lang="en-US" sz="1400">
                <a:solidFill>
                  <a:schemeClr val="tx1"/>
                </a:solidFill>
                <a:latin typeface="Arial"/>
                <a:cs typeface="Arial"/>
              </a:rPr>
              <a:t>Phased funding profile similar conceptually to Stream 1 (as per Guidelines)</a:t>
            </a:r>
            <a:endParaRPr lang="en-US" sz="1400">
              <a:solidFill>
                <a:schemeClr val="tx1"/>
              </a:solidFill>
              <a:ea typeface="+mn-lt"/>
              <a:cs typeface="+mn-lt"/>
            </a:endParaRPr>
          </a:p>
          <a:p>
            <a:pPr marL="285750" indent="-285750">
              <a:spcBef>
                <a:spcPts val="300"/>
              </a:spcBef>
              <a:spcAft>
                <a:spcPts val="300"/>
              </a:spcAft>
              <a:buFont typeface="Arial,Sans-Serif"/>
              <a:buChar char="•"/>
            </a:pPr>
            <a:r>
              <a:rPr lang="en-US" sz="1200">
                <a:solidFill>
                  <a:schemeClr val="tx1"/>
                </a:solidFill>
                <a:latin typeface="Arial"/>
                <a:cs typeface="Arial"/>
              </a:rPr>
              <a:t>SmartSat CRC CEO can approve projects up to $100k, larger f</a:t>
            </a:r>
            <a:r>
              <a:rPr lang="en-US" sz="1100">
                <a:solidFill>
                  <a:schemeClr val="tx1"/>
                </a:solidFill>
                <a:latin typeface="Arial"/>
                <a:cs typeface="Arial"/>
              </a:rPr>
              <a:t>unding requires approval of Board.</a:t>
            </a:r>
            <a:endParaRPr lang="en-US" sz="1100">
              <a:solidFill>
                <a:schemeClr val="tx1"/>
              </a:solidFill>
              <a:ea typeface="+mn-lt"/>
              <a:cs typeface="+mn-lt"/>
            </a:endParaRPr>
          </a:p>
          <a:p>
            <a:pPr marL="285750" indent="-285750">
              <a:spcBef>
                <a:spcPts val="300"/>
              </a:spcBef>
              <a:spcAft>
                <a:spcPts val="300"/>
              </a:spcAft>
              <a:buFont typeface="Arial,Sans-Serif"/>
              <a:buChar char="•"/>
            </a:pPr>
            <a:r>
              <a:rPr lang="en-US" sz="1100">
                <a:solidFill>
                  <a:schemeClr val="tx1"/>
                </a:solidFill>
                <a:latin typeface="Arial"/>
                <a:cs typeface="Arial"/>
              </a:rPr>
              <a:t>See Phase 2 and Phase 3 as advanced concept development and development activities to support “near-space” operation of space capable technology.</a:t>
            </a:r>
            <a:endParaRPr lang="en-US" sz="1100">
              <a:solidFill>
                <a:schemeClr val="tx1"/>
              </a:solidFill>
              <a:ea typeface="+mn-lt"/>
              <a:cs typeface="+mn-lt"/>
            </a:endParaRPr>
          </a:p>
          <a:p>
            <a:pPr marL="285750" indent="-285750">
              <a:spcBef>
                <a:spcPts val="300"/>
              </a:spcBef>
              <a:spcAft>
                <a:spcPts val="300"/>
              </a:spcAft>
              <a:buFont typeface="Arial,Sans-Serif"/>
              <a:buChar char="•"/>
            </a:pPr>
            <a:r>
              <a:rPr lang="en-US" sz="1100">
                <a:solidFill>
                  <a:schemeClr val="tx1"/>
                </a:solidFill>
                <a:latin typeface="Arial"/>
                <a:cs typeface="Arial"/>
              </a:rPr>
              <a:t>SmartSat open to integrate</a:t>
            </a:r>
            <a:r>
              <a:rPr lang="en-US" sz="1200">
                <a:solidFill>
                  <a:schemeClr val="tx1"/>
                </a:solidFill>
                <a:latin typeface="Arial"/>
                <a:cs typeface="Arial"/>
              </a:rPr>
              <a:t>d Phase 2/Phase 3 proposal but must have a decision gate (Go/No-Go) between the two phases.</a:t>
            </a:r>
            <a:endParaRPr lang="en-US" sz="1200">
              <a:solidFill>
                <a:schemeClr val="tx1"/>
              </a:solidFill>
              <a:ea typeface="+mn-lt"/>
              <a:cs typeface="+mn-lt"/>
            </a:endParaRPr>
          </a:p>
          <a:p>
            <a:pPr algn="ctr"/>
            <a:endParaRPr lang="en-GB" sz="1200">
              <a:cs typeface="Calibri"/>
            </a:endParaRPr>
          </a:p>
        </p:txBody>
      </p:sp>
    </p:spTree>
    <p:extLst>
      <p:ext uri="{BB962C8B-B14F-4D97-AF65-F5344CB8AC3E}">
        <p14:creationId xmlns:p14="http://schemas.microsoft.com/office/powerpoint/2010/main" val="185318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5A5593-1EF4-1247-871E-FF022CA5FAF0}"/>
              </a:ext>
            </a:extLst>
          </p:cNvPr>
          <p:cNvSpPr>
            <a:spLocks noGrp="1"/>
          </p:cNvSpPr>
          <p:nvPr>
            <p:ph type="title"/>
          </p:nvPr>
        </p:nvSpPr>
        <p:spPr/>
        <p:txBody>
          <a:bodyPr/>
          <a:lstStyle/>
          <a:p>
            <a:r>
              <a:rPr lang="en-US"/>
              <a:t>Key Dates</a:t>
            </a:r>
          </a:p>
        </p:txBody>
      </p:sp>
      <p:graphicFrame>
        <p:nvGraphicFramePr>
          <p:cNvPr id="7" name="Table 6">
            <a:extLst>
              <a:ext uri="{FF2B5EF4-FFF2-40B4-BE49-F238E27FC236}">
                <a16:creationId xmlns:a16="http://schemas.microsoft.com/office/drawing/2014/main" id="{4E6882B3-A444-3842-8E1F-71C0A7967571}"/>
              </a:ext>
            </a:extLst>
          </p:cNvPr>
          <p:cNvGraphicFramePr>
            <a:graphicFrameLocks noGrp="1"/>
          </p:cNvGraphicFramePr>
          <p:nvPr>
            <p:extLst>
              <p:ext uri="{D42A27DB-BD31-4B8C-83A1-F6EECF244321}">
                <p14:modId xmlns:p14="http://schemas.microsoft.com/office/powerpoint/2010/main" val="375974900"/>
              </p:ext>
            </p:extLst>
          </p:nvPr>
        </p:nvGraphicFramePr>
        <p:xfrm>
          <a:off x="924022" y="2046066"/>
          <a:ext cx="6609290" cy="2843936"/>
        </p:xfrm>
        <a:graphic>
          <a:graphicData uri="http://schemas.openxmlformats.org/drawingml/2006/table">
            <a:tbl>
              <a:tblPr>
                <a:tableStyleId>{2D5ABB26-0587-4C30-8999-92F81FD0307C}</a:tableStyleId>
              </a:tblPr>
              <a:tblGrid>
                <a:gridCol w="3757033">
                  <a:extLst>
                    <a:ext uri="{9D8B030D-6E8A-4147-A177-3AD203B41FA5}">
                      <a16:colId xmlns:a16="http://schemas.microsoft.com/office/drawing/2014/main" val="485016363"/>
                    </a:ext>
                  </a:extLst>
                </a:gridCol>
                <a:gridCol w="2852257">
                  <a:extLst>
                    <a:ext uri="{9D8B030D-6E8A-4147-A177-3AD203B41FA5}">
                      <a16:colId xmlns:a16="http://schemas.microsoft.com/office/drawing/2014/main" val="2359667685"/>
                    </a:ext>
                  </a:extLst>
                </a:gridCol>
              </a:tblGrid>
              <a:tr h="355492">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HAPS Challenge Announcement </a:t>
                      </a:r>
                      <a:endParaRPr lang="en-AU" sz="1400" b="0" i="0">
                        <a:effectLst/>
                        <a:latin typeface="Arial" panose="020B0604020202020204" pitchFamily="34" charset="0"/>
                        <a:cs typeface="Arial" panose="020B0604020202020204" pitchFamily="34" charset="0"/>
                      </a:endParaRPr>
                    </a:p>
                  </a:txBody>
                  <a:tcPr marL="1390" marR="1390" marT="695" marB="695" anchor="ctr"/>
                </a:tc>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29</a:t>
                      </a:r>
                      <a:r>
                        <a:rPr lang="en-AU" sz="1400" b="0" baseline="30000">
                          <a:solidFill>
                            <a:srgbClr val="333333"/>
                          </a:solidFill>
                          <a:effectLst/>
                          <a:latin typeface="Arial" panose="020B0604020202020204" pitchFamily="34" charset="0"/>
                          <a:cs typeface="Arial" panose="020B0604020202020204" pitchFamily="34" charset="0"/>
                        </a:rPr>
                        <a:t>th</a:t>
                      </a:r>
                      <a:r>
                        <a:rPr lang="en-AU" sz="1400" b="0">
                          <a:solidFill>
                            <a:srgbClr val="333333"/>
                          </a:solidFill>
                          <a:effectLst/>
                          <a:latin typeface="Arial" panose="020B0604020202020204" pitchFamily="34" charset="0"/>
                          <a:cs typeface="Arial" panose="020B0604020202020204" pitchFamily="34" charset="0"/>
                        </a:rPr>
                        <a:t> March 2021  (past)</a:t>
                      </a:r>
                      <a:endParaRPr lang="en-AU" sz="1400" b="0" i="0">
                        <a:effectLst/>
                        <a:latin typeface="Arial" panose="020B0604020202020204" pitchFamily="34" charset="0"/>
                        <a:cs typeface="Arial" panose="020B0604020202020204" pitchFamily="34" charset="0"/>
                      </a:endParaRPr>
                    </a:p>
                  </a:txBody>
                  <a:tcPr marL="1390" marR="1390" marT="695" marB="695" anchor="ctr"/>
                </a:tc>
                <a:extLst>
                  <a:ext uri="{0D108BD9-81ED-4DB2-BD59-A6C34878D82A}">
                    <a16:rowId xmlns:a16="http://schemas.microsoft.com/office/drawing/2014/main" val="267420633"/>
                  </a:ext>
                </a:extLst>
              </a:tr>
              <a:tr h="355492">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Phase 1 Submission Due Date  </a:t>
                      </a:r>
                      <a:endParaRPr lang="en-AU" sz="1400" b="0" i="0">
                        <a:effectLst/>
                        <a:latin typeface="Arial" panose="020B0604020202020204" pitchFamily="34" charset="0"/>
                        <a:cs typeface="Arial" panose="020B0604020202020204" pitchFamily="34" charset="0"/>
                      </a:endParaRPr>
                    </a:p>
                  </a:txBody>
                  <a:tcPr marL="1390" marR="1390" marT="695" marB="695" anchor="ctr"/>
                </a:tc>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24</a:t>
                      </a:r>
                      <a:r>
                        <a:rPr lang="en-AU" sz="1400" b="0" baseline="30000">
                          <a:solidFill>
                            <a:srgbClr val="333333"/>
                          </a:solidFill>
                          <a:effectLst/>
                          <a:latin typeface="Arial" panose="020B0604020202020204" pitchFamily="34" charset="0"/>
                          <a:cs typeface="Arial" panose="020B0604020202020204" pitchFamily="34" charset="0"/>
                        </a:rPr>
                        <a:t>th</a:t>
                      </a:r>
                      <a:r>
                        <a:rPr lang="en-AU" sz="1400" b="0">
                          <a:solidFill>
                            <a:srgbClr val="333333"/>
                          </a:solidFill>
                          <a:effectLst/>
                          <a:latin typeface="Arial" panose="020B0604020202020204" pitchFamily="34" charset="0"/>
                          <a:cs typeface="Arial" panose="020B0604020202020204" pitchFamily="34" charset="0"/>
                        </a:rPr>
                        <a:t> May 2021  </a:t>
                      </a:r>
                      <a:endParaRPr lang="en-AU" sz="1400" b="0" i="0">
                        <a:effectLst/>
                        <a:latin typeface="Arial" panose="020B0604020202020204" pitchFamily="34" charset="0"/>
                        <a:cs typeface="Arial" panose="020B0604020202020204" pitchFamily="34" charset="0"/>
                      </a:endParaRPr>
                    </a:p>
                  </a:txBody>
                  <a:tcPr marL="1390" marR="1390" marT="695" marB="695" anchor="ctr"/>
                </a:tc>
                <a:extLst>
                  <a:ext uri="{0D108BD9-81ED-4DB2-BD59-A6C34878D82A}">
                    <a16:rowId xmlns:a16="http://schemas.microsoft.com/office/drawing/2014/main" val="1488764394"/>
                  </a:ext>
                </a:extLst>
              </a:tr>
              <a:tr h="355492">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Phase 1 Shortlist for Phase 2 completed </a:t>
                      </a:r>
                      <a:endParaRPr lang="en-AU" sz="1400" b="0" i="0">
                        <a:effectLst/>
                        <a:latin typeface="Arial" panose="020B0604020202020204" pitchFamily="34" charset="0"/>
                        <a:cs typeface="Arial" panose="020B0604020202020204" pitchFamily="34" charset="0"/>
                      </a:endParaRPr>
                    </a:p>
                  </a:txBody>
                  <a:tcPr marL="1390" marR="1390" marT="695" marB="695" anchor="ctr"/>
                </a:tc>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25</a:t>
                      </a:r>
                      <a:r>
                        <a:rPr lang="en-AU" sz="1400" b="0" baseline="30000">
                          <a:solidFill>
                            <a:srgbClr val="333333"/>
                          </a:solidFill>
                          <a:effectLst/>
                          <a:latin typeface="Arial" panose="020B0604020202020204" pitchFamily="34" charset="0"/>
                          <a:cs typeface="Arial" panose="020B0604020202020204" pitchFamily="34" charset="0"/>
                        </a:rPr>
                        <a:t>th</a:t>
                      </a:r>
                      <a:r>
                        <a:rPr lang="en-AU" sz="1400" b="0">
                          <a:solidFill>
                            <a:srgbClr val="333333"/>
                          </a:solidFill>
                          <a:effectLst/>
                          <a:latin typeface="Arial" panose="020B0604020202020204" pitchFamily="34" charset="0"/>
                          <a:cs typeface="Arial" panose="020B0604020202020204" pitchFamily="34" charset="0"/>
                        </a:rPr>
                        <a:t> June 2021  </a:t>
                      </a:r>
                      <a:endParaRPr lang="en-AU" sz="1400" b="0" i="0">
                        <a:effectLst/>
                        <a:latin typeface="Arial" panose="020B0604020202020204" pitchFamily="34" charset="0"/>
                        <a:cs typeface="Arial" panose="020B0604020202020204" pitchFamily="34" charset="0"/>
                      </a:endParaRPr>
                    </a:p>
                  </a:txBody>
                  <a:tcPr marL="1390" marR="1390" marT="695" marB="695" anchor="ctr"/>
                </a:tc>
                <a:extLst>
                  <a:ext uri="{0D108BD9-81ED-4DB2-BD59-A6C34878D82A}">
                    <a16:rowId xmlns:a16="http://schemas.microsoft.com/office/drawing/2014/main" val="1475917007"/>
                  </a:ext>
                </a:extLst>
              </a:tr>
              <a:tr h="355492">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Phase 2 Commencement  </a:t>
                      </a:r>
                      <a:endParaRPr lang="en-AU" sz="1400" b="0" i="0">
                        <a:effectLst/>
                        <a:latin typeface="Arial" panose="020B0604020202020204" pitchFamily="34" charset="0"/>
                        <a:cs typeface="Arial" panose="020B0604020202020204" pitchFamily="34" charset="0"/>
                      </a:endParaRPr>
                    </a:p>
                  </a:txBody>
                  <a:tcPr marL="1390" marR="1390" marT="695" marB="695" anchor="ctr"/>
                </a:tc>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28</a:t>
                      </a:r>
                      <a:r>
                        <a:rPr lang="en-AU" sz="1400" b="0" baseline="30000">
                          <a:solidFill>
                            <a:srgbClr val="333333"/>
                          </a:solidFill>
                          <a:effectLst/>
                          <a:latin typeface="Arial" panose="020B0604020202020204" pitchFamily="34" charset="0"/>
                          <a:cs typeface="Arial" panose="020B0604020202020204" pitchFamily="34" charset="0"/>
                        </a:rPr>
                        <a:t>th</a:t>
                      </a:r>
                      <a:r>
                        <a:rPr lang="en-AU" sz="1400" b="0">
                          <a:solidFill>
                            <a:srgbClr val="333333"/>
                          </a:solidFill>
                          <a:effectLst/>
                          <a:latin typeface="Arial" panose="020B0604020202020204" pitchFamily="34" charset="0"/>
                          <a:cs typeface="Arial" panose="020B0604020202020204" pitchFamily="34" charset="0"/>
                        </a:rPr>
                        <a:t> June 2021  </a:t>
                      </a:r>
                      <a:endParaRPr lang="en-AU" sz="1400" b="0" i="0">
                        <a:effectLst/>
                        <a:latin typeface="Arial" panose="020B0604020202020204" pitchFamily="34" charset="0"/>
                        <a:cs typeface="Arial" panose="020B0604020202020204" pitchFamily="34" charset="0"/>
                      </a:endParaRPr>
                    </a:p>
                  </a:txBody>
                  <a:tcPr marL="1390" marR="1390" marT="695" marB="695" anchor="ctr"/>
                </a:tc>
                <a:extLst>
                  <a:ext uri="{0D108BD9-81ED-4DB2-BD59-A6C34878D82A}">
                    <a16:rowId xmlns:a16="http://schemas.microsoft.com/office/drawing/2014/main" val="387081534"/>
                  </a:ext>
                </a:extLst>
              </a:tr>
              <a:tr h="355492">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Phase 2 Submission Due Date </a:t>
                      </a:r>
                      <a:endParaRPr lang="en-AU" sz="1400" b="0" i="0">
                        <a:effectLst/>
                        <a:latin typeface="Arial" panose="020B0604020202020204" pitchFamily="34" charset="0"/>
                        <a:cs typeface="Arial" panose="020B0604020202020204" pitchFamily="34" charset="0"/>
                      </a:endParaRPr>
                    </a:p>
                  </a:txBody>
                  <a:tcPr marL="1390" marR="1390" marT="695" marB="695" anchor="ctr"/>
                </a:tc>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8</a:t>
                      </a:r>
                      <a:r>
                        <a:rPr lang="en-AU" sz="1400" b="0" baseline="30000">
                          <a:solidFill>
                            <a:srgbClr val="333333"/>
                          </a:solidFill>
                          <a:effectLst/>
                          <a:latin typeface="Arial" panose="020B0604020202020204" pitchFamily="34" charset="0"/>
                          <a:cs typeface="Arial" panose="020B0604020202020204" pitchFamily="34" charset="0"/>
                        </a:rPr>
                        <a:t>th</a:t>
                      </a:r>
                      <a:r>
                        <a:rPr lang="en-AU" sz="1400" b="0">
                          <a:solidFill>
                            <a:srgbClr val="333333"/>
                          </a:solidFill>
                          <a:effectLst/>
                          <a:latin typeface="Arial" panose="020B0604020202020204" pitchFamily="34" charset="0"/>
                          <a:cs typeface="Arial" panose="020B0604020202020204" pitchFamily="34" charset="0"/>
                        </a:rPr>
                        <a:t> October 2021  </a:t>
                      </a:r>
                      <a:endParaRPr lang="en-AU" sz="1400" b="0" i="0">
                        <a:effectLst/>
                        <a:latin typeface="Arial" panose="020B0604020202020204" pitchFamily="34" charset="0"/>
                        <a:cs typeface="Arial" panose="020B0604020202020204" pitchFamily="34" charset="0"/>
                      </a:endParaRPr>
                    </a:p>
                  </a:txBody>
                  <a:tcPr marL="1390" marR="1390" marT="695" marB="695" anchor="ctr"/>
                </a:tc>
                <a:extLst>
                  <a:ext uri="{0D108BD9-81ED-4DB2-BD59-A6C34878D82A}">
                    <a16:rowId xmlns:a16="http://schemas.microsoft.com/office/drawing/2014/main" val="3571168673"/>
                  </a:ext>
                </a:extLst>
              </a:tr>
              <a:tr h="355492">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Phase 2 Shortlist for Phase 3 completed  </a:t>
                      </a:r>
                      <a:endParaRPr lang="en-AU" sz="1400" b="0" i="0">
                        <a:effectLst/>
                        <a:latin typeface="Arial" panose="020B0604020202020204" pitchFamily="34" charset="0"/>
                        <a:cs typeface="Arial" panose="020B0604020202020204" pitchFamily="34" charset="0"/>
                      </a:endParaRPr>
                    </a:p>
                  </a:txBody>
                  <a:tcPr marL="1390" marR="1390" marT="695" marB="695" anchor="ctr"/>
                </a:tc>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12</a:t>
                      </a:r>
                      <a:r>
                        <a:rPr lang="en-AU" sz="1400" b="0" baseline="30000">
                          <a:solidFill>
                            <a:srgbClr val="333333"/>
                          </a:solidFill>
                          <a:effectLst/>
                          <a:latin typeface="Arial" panose="020B0604020202020204" pitchFamily="34" charset="0"/>
                          <a:cs typeface="Arial" panose="020B0604020202020204" pitchFamily="34" charset="0"/>
                        </a:rPr>
                        <a:t>th</a:t>
                      </a:r>
                      <a:r>
                        <a:rPr lang="en-AU" sz="1400" b="0">
                          <a:solidFill>
                            <a:srgbClr val="333333"/>
                          </a:solidFill>
                          <a:effectLst/>
                          <a:latin typeface="Arial" panose="020B0604020202020204" pitchFamily="34" charset="0"/>
                          <a:cs typeface="Arial" panose="020B0604020202020204" pitchFamily="34" charset="0"/>
                        </a:rPr>
                        <a:t> November 2021  </a:t>
                      </a:r>
                      <a:endParaRPr lang="en-AU" sz="1400" b="0" i="0">
                        <a:effectLst/>
                        <a:latin typeface="Arial" panose="020B0604020202020204" pitchFamily="34" charset="0"/>
                        <a:cs typeface="Arial" panose="020B0604020202020204" pitchFamily="34" charset="0"/>
                      </a:endParaRPr>
                    </a:p>
                  </a:txBody>
                  <a:tcPr marL="1390" marR="1390" marT="695" marB="695" anchor="ctr"/>
                </a:tc>
                <a:extLst>
                  <a:ext uri="{0D108BD9-81ED-4DB2-BD59-A6C34878D82A}">
                    <a16:rowId xmlns:a16="http://schemas.microsoft.com/office/drawing/2014/main" val="1630799135"/>
                  </a:ext>
                </a:extLst>
              </a:tr>
              <a:tr h="355492">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Phase 3 Commencement </a:t>
                      </a:r>
                      <a:endParaRPr lang="en-AU" sz="1400" b="0" i="0">
                        <a:effectLst/>
                        <a:latin typeface="Arial" panose="020B0604020202020204" pitchFamily="34" charset="0"/>
                        <a:cs typeface="Arial" panose="020B0604020202020204" pitchFamily="34" charset="0"/>
                      </a:endParaRPr>
                    </a:p>
                  </a:txBody>
                  <a:tcPr marL="1390" marR="1390" marT="695" marB="695" anchor="ctr"/>
                </a:tc>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15</a:t>
                      </a:r>
                      <a:r>
                        <a:rPr lang="en-AU" sz="1400" b="0" baseline="30000">
                          <a:solidFill>
                            <a:srgbClr val="333333"/>
                          </a:solidFill>
                          <a:effectLst/>
                          <a:latin typeface="Arial" panose="020B0604020202020204" pitchFamily="34" charset="0"/>
                          <a:cs typeface="Arial" panose="020B0604020202020204" pitchFamily="34" charset="0"/>
                        </a:rPr>
                        <a:t>th</a:t>
                      </a:r>
                      <a:r>
                        <a:rPr lang="en-AU" sz="1400" b="0">
                          <a:solidFill>
                            <a:srgbClr val="333333"/>
                          </a:solidFill>
                          <a:effectLst/>
                          <a:latin typeface="Arial" panose="020B0604020202020204" pitchFamily="34" charset="0"/>
                          <a:cs typeface="Arial" panose="020B0604020202020204" pitchFamily="34" charset="0"/>
                        </a:rPr>
                        <a:t> November 2021  </a:t>
                      </a:r>
                      <a:endParaRPr lang="en-AU" sz="1400" b="0" i="0">
                        <a:effectLst/>
                        <a:latin typeface="Arial" panose="020B0604020202020204" pitchFamily="34" charset="0"/>
                        <a:cs typeface="Arial" panose="020B0604020202020204" pitchFamily="34" charset="0"/>
                      </a:endParaRPr>
                    </a:p>
                  </a:txBody>
                  <a:tcPr marL="1390" marR="1390" marT="695" marB="695" anchor="ctr"/>
                </a:tc>
                <a:extLst>
                  <a:ext uri="{0D108BD9-81ED-4DB2-BD59-A6C34878D82A}">
                    <a16:rowId xmlns:a16="http://schemas.microsoft.com/office/drawing/2014/main" val="1959887554"/>
                  </a:ext>
                </a:extLst>
              </a:tr>
              <a:tr h="355492">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Phase 3 Completion and Demonstration  </a:t>
                      </a:r>
                      <a:endParaRPr lang="en-AU" sz="1400" b="0" i="0">
                        <a:effectLst/>
                        <a:latin typeface="Arial" panose="020B0604020202020204" pitchFamily="34" charset="0"/>
                        <a:cs typeface="Arial" panose="020B0604020202020204" pitchFamily="34" charset="0"/>
                      </a:endParaRPr>
                    </a:p>
                  </a:txBody>
                  <a:tcPr marL="1390" marR="1390" marT="695" marB="695" anchor="ctr"/>
                </a:tc>
                <a:tc>
                  <a:txBody>
                    <a:bodyPr/>
                    <a:lstStyle/>
                    <a:p>
                      <a:pPr algn="l" rtl="0" fontAlgn="base"/>
                      <a:r>
                        <a:rPr lang="en-AU" sz="1400" b="0">
                          <a:solidFill>
                            <a:srgbClr val="333333"/>
                          </a:solidFill>
                          <a:effectLst/>
                          <a:latin typeface="Arial" panose="020B0604020202020204" pitchFamily="34" charset="0"/>
                          <a:cs typeface="Arial" panose="020B0604020202020204" pitchFamily="34" charset="0"/>
                        </a:rPr>
                        <a:t>20</a:t>
                      </a:r>
                      <a:r>
                        <a:rPr lang="en-AU" sz="1400" b="0" baseline="30000">
                          <a:solidFill>
                            <a:srgbClr val="333333"/>
                          </a:solidFill>
                          <a:effectLst/>
                          <a:latin typeface="Arial" panose="020B0604020202020204" pitchFamily="34" charset="0"/>
                          <a:cs typeface="Arial" panose="020B0604020202020204" pitchFamily="34" charset="0"/>
                        </a:rPr>
                        <a:t>th</a:t>
                      </a:r>
                      <a:r>
                        <a:rPr lang="en-AU" sz="1400" b="0">
                          <a:solidFill>
                            <a:srgbClr val="333333"/>
                          </a:solidFill>
                          <a:effectLst/>
                          <a:latin typeface="Arial" panose="020B0604020202020204" pitchFamily="34" charset="0"/>
                          <a:cs typeface="Arial" panose="020B0604020202020204" pitchFamily="34" charset="0"/>
                        </a:rPr>
                        <a:t> May 2022  </a:t>
                      </a:r>
                      <a:endParaRPr lang="en-AU" sz="1400" b="0" i="0">
                        <a:effectLst/>
                        <a:latin typeface="Arial" panose="020B0604020202020204" pitchFamily="34" charset="0"/>
                        <a:cs typeface="Arial" panose="020B0604020202020204" pitchFamily="34" charset="0"/>
                      </a:endParaRPr>
                    </a:p>
                  </a:txBody>
                  <a:tcPr marL="1390" marR="1390" marT="695" marB="695" anchor="ctr"/>
                </a:tc>
                <a:extLst>
                  <a:ext uri="{0D108BD9-81ED-4DB2-BD59-A6C34878D82A}">
                    <a16:rowId xmlns:a16="http://schemas.microsoft.com/office/drawing/2014/main" val="244950659"/>
                  </a:ext>
                </a:extLst>
              </a:tr>
            </a:tbl>
          </a:graphicData>
        </a:graphic>
      </p:graphicFrame>
      <p:sp>
        <p:nvSpPr>
          <p:cNvPr id="8" name="Text Placeholder 6">
            <a:extLst>
              <a:ext uri="{FF2B5EF4-FFF2-40B4-BE49-F238E27FC236}">
                <a16:creationId xmlns:a16="http://schemas.microsoft.com/office/drawing/2014/main" id="{4E46BC2C-10F9-9A4A-9C7E-2452F0A6A29E}"/>
              </a:ext>
            </a:extLst>
          </p:cNvPr>
          <p:cNvSpPr>
            <a:spLocks noGrp="1"/>
          </p:cNvSpPr>
          <p:nvPr>
            <p:ph type="body" sz="quarter" idx="13"/>
          </p:nvPr>
        </p:nvSpPr>
        <p:spPr>
          <a:xfrm>
            <a:off x="924022" y="1175632"/>
            <a:ext cx="6901315" cy="870434"/>
          </a:xfrm>
        </p:spPr>
        <p:txBody>
          <a:bodyPr>
            <a:normAutofit/>
          </a:bodyPr>
          <a:lstStyle/>
          <a:p>
            <a:r>
              <a:rPr lang="en-US"/>
              <a:t>Prof Michelle Gee</a:t>
            </a:r>
          </a:p>
          <a:p>
            <a:r>
              <a:rPr lang="en-US"/>
              <a:t>(Sir Lawrence Wackett Defence &amp; Aerospace Centre)</a:t>
            </a:r>
          </a:p>
          <a:p>
            <a:endParaRPr lang="en-US"/>
          </a:p>
        </p:txBody>
      </p:sp>
    </p:spTree>
    <p:extLst>
      <p:ext uri="{BB962C8B-B14F-4D97-AF65-F5344CB8AC3E}">
        <p14:creationId xmlns:p14="http://schemas.microsoft.com/office/powerpoint/2010/main" val="749839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8803B-22ED-BF40-B1FB-821D939756BC}"/>
              </a:ext>
            </a:extLst>
          </p:cNvPr>
          <p:cNvSpPr>
            <a:spLocks noGrp="1"/>
          </p:cNvSpPr>
          <p:nvPr>
            <p:ph type="ctrTitle"/>
          </p:nvPr>
        </p:nvSpPr>
        <p:spPr>
          <a:xfrm>
            <a:off x="551468" y="2189841"/>
            <a:ext cx="8041063" cy="608949"/>
          </a:xfrm>
        </p:spPr>
        <p:txBody>
          <a:bodyPr/>
          <a:lstStyle/>
          <a:p>
            <a:r>
              <a:rPr lang="en-US"/>
              <a:t>Thankyou</a:t>
            </a:r>
          </a:p>
        </p:txBody>
      </p:sp>
      <p:sp>
        <p:nvSpPr>
          <p:cNvPr id="7" name="Subtitle 6">
            <a:extLst>
              <a:ext uri="{FF2B5EF4-FFF2-40B4-BE49-F238E27FC236}">
                <a16:creationId xmlns:a16="http://schemas.microsoft.com/office/drawing/2014/main" id="{016A394E-D64F-9B4D-ACCA-88E401B9A279}"/>
              </a:ext>
            </a:extLst>
          </p:cNvPr>
          <p:cNvSpPr>
            <a:spLocks noGrp="1"/>
          </p:cNvSpPr>
          <p:nvPr>
            <p:ph type="subTitle" idx="1"/>
          </p:nvPr>
        </p:nvSpPr>
        <p:spPr>
          <a:xfrm>
            <a:off x="551468" y="2923847"/>
            <a:ext cx="8041063" cy="837152"/>
          </a:xfrm>
        </p:spPr>
        <p:txBody>
          <a:bodyPr/>
          <a:lstStyle/>
          <a:p>
            <a:r>
              <a:rPr lang="en-US"/>
              <a:t>For further information:</a:t>
            </a:r>
          </a:p>
          <a:p>
            <a:r>
              <a:rPr lang="en-US">
                <a:highlight>
                  <a:srgbClr val="FFFF00"/>
                </a:highlight>
                <a:hlinkClick r:id="rId3"/>
              </a:rPr>
              <a:t>HAPS@rmit.edu.au</a:t>
            </a:r>
            <a:endParaRPr lang="en-US">
              <a:highlight>
                <a:srgbClr val="FFFF00"/>
              </a:highlight>
            </a:endParaRPr>
          </a:p>
          <a:p>
            <a:r>
              <a:rPr lang="en-AU" u="sng">
                <a:highlight>
                  <a:srgbClr val="FFFF00"/>
                </a:highlight>
                <a:hlinkClick r:id="rId4"/>
              </a:rPr>
              <a:t>https://www.rmit.edu.au/defence-aerospace/haps-challenge</a:t>
            </a:r>
            <a:r>
              <a:rPr lang="en-AU">
                <a:highlight>
                  <a:srgbClr val="FFFF00"/>
                </a:highlight>
              </a:rPr>
              <a:t> </a:t>
            </a:r>
            <a:endParaRPr lang="en-US">
              <a:highlight>
                <a:srgbClr val="FFFF00"/>
              </a:highlight>
            </a:endParaRPr>
          </a:p>
        </p:txBody>
      </p:sp>
      <p:pic>
        <p:nvPicPr>
          <p:cNvPr id="4" name="Picture 3">
            <a:extLst>
              <a:ext uri="{FF2B5EF4-FFF2-40B4-BE49-F238E27FC236}">
                <a16:creationId xmlns:a16="http://schemas.microsoft.com/office/drawing/2014/main" id="{E0A1C666-86B3-C748-B5D5-BE006D7FDF5E}"/>
              </a:ext>
            </a:extLst>
          </p:cNvPr>
          <p:cNvPicPr>
            <a:picLocks noChangeAspect="1"/>
          </p:cNvPicPr>
          <p:nvPr/>
        </p:nvPicPr>
        <p:blipFill>
          <a:blip r:embed="rId5"/>
          <a:stretch>
            <a:fillRect/>
          </a:stretch>
        </p:blipFill>
        <p:spPr>
          <a:xfrm>
            <a:off x="0" y="-95857"/>
            <a:ext cx="3236943" cy="3236943"/>
          </a:xfrm>
          <a:prstGeom prst="rect">
            <a:avLst/>
          </a:prstGeom>
        </p:spPr>
      </p:pic>
    </p:spTree>
    <p:extLst>
      <p:ext uri="{BB962C8B-B14F-4D97-AF65-F5344CB8AC3E}">
        <p14:creationId xmlns:p14="http://schemas.microsoft.com/office/powerpoint/2010/main" val="4018570155"/>
      </p:ext>
    </p:extLst>
  </p:cSld>
  <p:clrMapOvr>
    <a:masterClrMapping/>
  </p:clrMapOvr>
</p:sld>
</file>

<file path=ppt/theme/theme1.xml><?xml version="1.0" encoding="utf-8"?>
<a:theme xmlns:a="http://schemas.openxmlformats.org/drawingml/2006/main" name="RMIT_2017_Templates_Master_Formal_ITS">
  <a:themeElements>
    <a:clrScheme name="Custom 1">
      <a:dk1>
        <a:srgbClr val="000000"/>
      </a:dk1>
      <a:lt1>
        <a:srgbClr val="FFFFFF"/>
      </a:lt1>
      <a:dk2>
        <a:srgbClr val="155787"/>
      </a:dk2>
      <a:lt2>
        <a:srgbClr val="62B5BA"/>
      </a:lt2>
      <a:accent1>
        <a:srgbClr val="FC9147"/>
      </a:accent1>
      <a:accent2>
        <a:srgbClr val="FAC800"/>
      </a:accent2>
      <a:accent3>
        <a:srgbClr val="00DCB4"/>
      </a:accent3>
      <a:accent4>
        <a:srgbClr val="7AE1AA"/>
      </a:accent4>
      <a:accent5>
        <a:srgbClr val="0078FF"/>
      </a:accent5>
      <a:accent6>
        <a:srgbClr val="00AAFF"/>
      </a:accent6>
      <a:hlink>
        <a:srgbClr val="AA00AA"/>
      </a:hlink>
      <a:folHlink>
        <a:srgbClr val="C864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BC97E73A-D31C-6446-8603-41890864087E}" vid="{EE6E6DED-2971-B44B-A5DD-A34DEBBC16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673B8364203F40BBC882CDB3F4B00D" ma:contentTypeVersion="11" ma:contentTypeDescription="Create a new document." ma:contentTypeScope="" ma:versionID="664b8814bd17c6f521252990502c1ee2">
  <xsd:schema xmlns:xsd="http://www.w3.org/2001/XMLSchema" xmlns:xs="http://www.w3.org/2001/XMLSchema" xmlns:p="http://schemas.microsoft.com/office/2006/metadata/properties" xmlns:ns2="96f3ac3e-f6cc-408a-a587-e5b384a46091" xmlns:ns3="413aeeb1-9597-47d2-90b5-dda37b6098a9" targetNamespace="http://schemas.microsoft.com/office/2006/metadata/properties" ma:root="true" ma:fieldsID="33c96fb86cb098ef6b4a8e1d39eeed9a" ns2:_="" ns3:_="">
    <xsd:import namespace="96f3ac3e-f6cc-408a-a587-e5b384a46091"/>
    <xsd:import namespace="413aeeb1-9597-47d2-90b5-dda37b6098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3ac3e-f6cc-408a-a587-e5b384a46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3aeeb1-9597-47d2-90b5-dda37b6098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0BC108-1089-4020-88C5-E7DE14D2BEED}">
  <ds:schemaRefs>
    <ds:schemaRef ds:uri="http://schemas.microsoft.com/sharepoint/v3/contenttype/forms"/>
  </ds:schemaRefs>
</ds:datastoreItem>
</file>

<file path=customXml/itemProps2.xml><?xml version="1.0" encoding="utf-8"?>
<ds:datastoreItem xmlns:ds="http://schemas.openxmlformats.org/officeDocument/2006/customXml" ds:itemID="{CC190DF2-3AC4-4E23-BAE5-BDD9071182C9}">
  <ds:schemaRefs>
    <ds:schemaRef ds:uri="413aeeb1-9597-47d2-90b5-dda37b6098a9"/>
    <ds:schemaRef ds:uri="96f3ac3e-f6cc-408a-a587-e5b384a460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35EE222-0832-4FBE-BF79-472B070829E5}">
  <ds:schemaRefs>
    <ds:schemaRef ds:uri="413aeeb1-9597-47d2-90b5-dda37b6098a9"/>
    <ds:schemaRef ds:uri="96f3ac3e-f6cc-408a-a587-e5b384a4609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RMIT_2017_Templates_Master_Formal_ITS</Template>
  <Application>Microsoft Office PowerPoint</Application>
  <PresentationFormat>On-screen Show (16:9)</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RMIT_2017_Templates_Master_Formal_ITS</vt:lpstr>
      <vt:lpstr>HAPS Challenge</vt:lpstr>
      <vt:lpstr>Welcome</vt:lpstr>
      <vt:lpstr>Agenda </vt:lpstr>
      <vt:lpstr>HAPS Challenge summary</vt:lpstr>
      <vt:lpstr>HAPS Challenge summary, cont.</vt:lpstr>
      <vt:lpstr>Stream 1</vt:lpstr>
      <vt:lpstr>Stream 2</vt:lpstr>
      <vt:lpstr>Key Dates</vt:lpstr>
      <vt:lpstr>Thankyou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HAPS Challenge</dc:title>
  <dc:creator>Simon Ng</dc:creator>
  <cp:revision>1</cp:revision>
  <cp:lastPrinted>2017-03-24T05:37:51Z</cp:lastPrinted>
  <dcterms:created xsi:type="dcterms:W3CDTF">2021-04-09T01:25:52Z</dcterms:created>
  <dcterms:modified xsi:type="dcterms:W3CDTF">2021-04-16T00:44:01Z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3d088b-6243-4963-a2e2-8b321ab7f8fc_Enabled">
    <vt:lpwstr>true</vt:lpwstr>
  </property>
  <property fmtid="{D5CDD505-2E9C-101B-9397-08002B2CF9AE}" pid="3" name="MSIP_Label_8c3d088b-6243-4963-a2e2-8b321ab7f8fc_SetDate">
    <vt:lpwstr>2020-02-13T02:28:39Z</vt:lpwstr>
  </property>
  <property fmtid="{D5CDD505-2E9C-101B-9397-08002B2CF9AE}" pid="4" name="MSIP_Label_8c3d088b-6243-4963-a2e2-8b321ab7f8fc_Method">
    <vt:lpwstr>Standard</vt:lpwstr>
  </property>
  <property fmtid="{D5CDD505-2E9C-101B-9397-08002B2CF9AE}" pid="5" name="MSIP_Label_8c3d088b-6243-4963-a2e2-8b321ab7f8fc_Name">
    <vt:lpwstr>Trusted</vt:lpwstr>
  </property>
  <property fmtid="{D5CDD505-2E9C-101B-9397-08002B2CF9AE}" pid="6" name="MSIP_Label_8c3d088b-6243-4963-a2e2-8b321ab7f8fc_SiteId">
    <vt:lpwstr>d1323671-cdbe-4417-b4d4-bdb24b51316b</vt:lpwstr>
  </property>
  <property fmtid="{D5CDD505-2E9C-101B-9397-08002B2CF9AE}" pid="7" name="MSIP_Label_8c3d088b-6243-4963-a2e2-8b321ab7f8fc_ActionId">
    <vt:lpwstr>63501def-85b3-4704-bb81-0000b473a73f</vt:lpwstr>
  </property>
  <property fmtid="{D5CDD505-2E9C-101B-9397-08002B2CF9AE}" pid="8" name="MSIP_Label_8c3d088b-6243-4963-a2e2-8b321ab7f8fc_ContentBits">
    <vt:lpwstr>1</vt:lpwstr>
  </property>
  <property fmtid="{D5CDD505-2E9C-101B-9397-08002B2CF9AE}" pid="9" name="ContentTypeId">
    <vt:lpwstr>0x01010030673B8364203F40BBC882CDB3F4B00D</vt:lpwstr>
  </property>
</Properties>
</file>